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handoutMasterIdLst>
    <p:handoutMasterId r:id="rId12"/>
  </p:handoutMasterIdLst>
  <p:sldIdLst>
    <p:sldId id="258" r:id="rId2"/>
    <p:sldId id="286" r:id="rId3"/>
    <p:sldId id="294" r:id="rId4"/>
    <p:sldId id="290" r:id="rId5"/>
    <p:sldId id="292" r:id="rId6"/>
    <p:sldId id="315" r:id="rId7"/>
    <p:sldId id="276" r:id="rId8"/>
    <p:sldId id="314" r:id="rId9"/>
    <p:sldId id="271" r:id="rId10"/>
  </p:sldIdLst>
  <p:sldSz cx="24384000" cy="13716000"/>
  <p:notesSz cx="6858000" cy="9144000"/>
  <p:defaultTextStyle>
    <a:defPPr>
      <a:defRPr lang="cs-CZ"/>
    </a:defPPr>
    <a:lvl1pPr marL="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1pPr>
    <a:lvl2pPr marL="91440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2pPr>
    <a:lvl3pPr marL="182880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3pPr>
    <a:lvl4pPr marL="274320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4pPr>
    <a:lvl5pPr marL="365760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5pPr>
    <a:lvl6pPr marL="457200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6pPr>
    <a:lvl7pPr marL="548640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7pPr>
    <a:lvl8pPr marL="640080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8pPr>
    <a:lvl9pPr marL="731520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320" userDrawn="1">
          <p15:clr>
            <a:srgbClr val="A4A3A4"/>
          </p15:clr>
        </p15:guide>
        <p15:guide id="2" pos="76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4898D"/>
    <a:srgbClr val="1B1B1B"/>
    <a:srgbClr val="EF3D37"/>
    <a:srgbClr val="0F5CAB"/>
    <a:srgbClr val="002E5F"/>
    <a:srgbClr val="F0F0F0"/>
    <a:srgbClr val="E61A38"/>
    <a:srgbClr val="F3F7FB"/>
    <a:srgbClr val="1951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Střední styl 3 – zvýraznění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Střední styl 1 – zvýraznění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B301B821-A1FF-9999-AEE7-76D212191A09}" styleName="Tabulka CzechInvest">
    <a:wholeTbl>
      <a:tcTxStyle>
        <a:fontRef idx="minor">
          <a:scrgbClr r="0" g="0" b="0"/>
        </a:fontRef>
        <a:schemeClr val="dk1"/>
      </a:tcTxStyle>
      <a:tcStyle>
        <a:tcBdr>
          <a:left>
            <a:ln w="0" cmpd="sng">
              <a:solidFill>
                <a:schemeClr val="accent1"/>
              </a:solidFill>
            </a:ln>
          </a:left>
          <a:right>
            <a:ln w="0" cmpd="sng">
              <a:solidFill>
                <a:schemeClr val="accent1"/>
              </a:solidFill>
            </a:ln>
          </a:right>
          <a:top>
            <a:ln w="0" cmpd="sng">
              <a:solidFill>
                <a:schemeClr val="accent1"/>
              </a:solidFill>
            </a:ln>
          </a:top>
          <a:bottom>
            <a:ln w="12700" cmpd="sng">
              <a:solidFill>
                <a:srgbClr val="DADADA"/>
              </a:solidFill>
            </a:ln>
          </a:bottom>
          <a:insideH>
            <a:ln w="12700" cmpd="sng">
              <a:solidFill>
                <a:srgbClr val="DADADA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rgbClr val="F0F0F0"/>
          </a:solidFill>
        </a:fill>
      </a:tcStyle>
    </a:band1H>
    <a:band2V>
      <a:tcStyle>
        <a:tcBdr/>
        <a:fill>
          <a:solidFill>
            <a:srgbClr val="F0F0F0"/>
          </a:solidFill>
        </a:fill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rgbClr val="0F5CAB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rgbClr val="E61A38"/>
              </a:solidFill>
            </a:ln>
          </a:bottom>
        </a:tcBdr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308" autoAdjust="0"/>
    <p:restoredTop sz="94660"/>
  </p:normalViewPr>
  <p:slideViewPr>
    <p:cSldViewPr snapToGrid="0" showGuides="1">
      <p:cViewPr varScale="1">
        <p:scale>
          <a:sx n="62" d="100"/>
          <a:sy n="62" d="100"/>
        </p:scale>
        <p:origin x="96" y="312"/>
      </p:cViewPr>
      <p:guideLst>
        <p:guide orient="horz" pos="4320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22" d="100"/>
          <a:sy n="122" d="100"/>
        </p:scale>
        <p:origin x="4932" y="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xmlns="" id="{4FC6105C-FD48-DC02-E880-4B41D8844F1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xmlns="" id="{289C615F-117A-3FC9-07E1-13B925AB407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4371FA-69E0-459D-86E8-4A60E81E0BE1}" type="datetimeFigureOut">
              <a:rPr lang="cs-CZ" smtClean="0"/>
              <a:t>12. 9. 2023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xmlns="" id="{81DB4107-67C9-F185-2C87-069D556ABD4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xmlns="" id="{E5F6DFF7-0BB3-CA52-02AF-6AA94965C1F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A46C18-815F-4F10-BD44-80180ABFD2E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779891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5E92F6-555A-4DF7-97D0-DE33250515A7}" type="datetimeFigureOut">
              <a:rPr lang="cs-CZ" smtClean="0"/>
              <a:t>12. 9. 2023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B1EEBA-6ABF-422A-91E1-B474B5CD85E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360885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zechinvest.org/" TargetMode="Externa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zechinvest.org/" TargetMode="External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>
            <a:extLst>
              <a:ext uri="{FF2B5EF4-FFF2-40B4-BE49-F238E27FC236}">
                <a16:creationId xmlns:a16="http://schemas.microsoft.com/office/drawing/2014/main" xmlns="" id="{F9777908-0101-E126-6219-E37562DB0CA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1630" cy="13716000"/>
          </a:xfrm>
          <a:prstGeom prst="rect">
            <a:avLst/>
          </a:prstGeom>
        </p:spPr>
      </p:pic>
      <p:sp>
        <p:nvSpPr>
          <p:cNvPr id="21" name="www.czechinvest.org">
            <a:extLst>
              <a:ext uri="{FF2B5EF4-FFF2-40B4-BE49-F238E27FC236}">
                <a16:creationId xmlns:a16="http://schemas.microsoft.com/office/drawing/2014/main" xmlns="" id="{938D2D4F-3E24-49D1-A694-8447AE93B094}"/>
              </a:ext>
            </a:extLst>
          </p:cNvPr>
          <p:cNvSpPr txBox="1"/>
          <p:nvPr userDrawn="1"/>
        </p:nvSpPr>
        <p:spPr>
          <a:xfrm>
            <a:off x="7051966" y="12258888"/>
            <a:ext cx="7667750" cy="684000"/>
          </a:xfrm>
          <a:prstGeom prst="rect">
            <a:avLst/>
          </a:prstGeom>
          <a:noFill/>
        </p:spPr>
        <p:txBody>
          <a:bodyPr wrap="square" lIns="0" tIns="0" rIns="0" bIns="180000" rtlCol="0" anchor="ctr" anchorCtr="0">
            <a:noAutofit/>
          </a:bodyPr>
          <a:lstStyle/>
          <a:p>
            <a:r>
              <a:rPr lang="cs-CZ" b="1" noProof="0" dirty="0">
                <a:solidFill>
                  <a:srgbClr val="84898D"/>
                </a:solidFill>
              </a:rPr>
              <a:t>www.brownfieldy.cz</a:t>
            </a:r>
          </a:p>
        </p:txBody>
      </p:sp>
      <p:sp>
        <p:nvSpPr>
          <p:cNvPr id="5" name="Obdélník aktivní www">
            <a:hlinkClick r:id="rId3"/>
            <a:extLst>
              <a:ext uri="{FF2B5EF4-FFF2-40B4-BE49-F238E27FC236}">
                <a16:creationId xmlns:a16="http://schemas.microsoft.com/office/drawing/2014/main" xmlns="" id="{CE15FD68-C8ED-44B2-9435-207E969F4186}"/>
              </a:ext>
            </a:extLst>
          </p:cNvPr>
          <p:cNvSpPr/>
          <p:nvPr userDrawn="1"/>
        </p:nvSpPr>
        <p:spPr>
          <a:xfrm>
            <a:off x="7041927" y="12258674"/>
            <a:ext cx="5598468" cy="6127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rgbClr val="84898D"/>
              </a:solidFill>
            </a:endParaRP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CA68B4CB-23EA-4AAA-AD06-6CFBA82E89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33927" y="12258888"/>
            <a:ext cx="5508000" cy="684000"/>
          </a:xfrm>
        </p:spPr>
        <p:txBody>
          <a:bodyPr bIns="180000"/>
          <a:lstStyle>
            <a:lvl1pPr algn="l">
              <a:defRPr sz="3600" b="1">
                <a:solidFill>
                  <a:srgbClr val="84898D"/>
                </a:solidFill>
              </a:defRPr>
            </a:lvl1pPr>
          </a:lstStyle>
          <a:p>
            <a:fld id="{143C8AAD-D5E5-444A-B0F4-932D8E84D2AE}" type="datetime1">
              <a:rPr lang="cs-CZ" smtClean="0"/>
              <a:pPr/>
              <a:t>12. 9. 2023</a:t>
            </a:fld>
            <a:endParaRPr lang="cs-CZ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xmlns="" id="{3F5D115C-BBC8-4160-9DC4-8659E125663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33928" y="3005137"/>
            <a:ext cx="13177837" cy="2339976"/>
          </a:xfrm>
        </p:spPr>
        <p:txBody>
          <a:bodyPr anchor="b" anchorCtr="0">
            <a:normAutofit/>
          </a:bodyPr>
          <a:lstStyle>
            <a:lvl1pPr marL="0" indent="0" algn="l">
              <a:lnSpc>
                <a:spcPct val="95000"/>
              </a:lnSpc>
              <a:spcBef>
                <a:spcPts val="0"/>
              </a:spcBef>
              <a:buNone/>
              <a:defRPr sz="3600" b="1">
                <a:solidFill>
                  <a:srgbClr val="84898D"/>
                </a:solidFill>
              </a:defRPr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cs-CZ" noProof="0" dirty="0"/>
              <a:t>Autor prezentace</a:t>
            </a: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xmlns="" id="{98DA26A6-16AB-4AE8-96C8-BE1EB067B5F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33928" y="5746283"/>
            <a:ext cx="13177837" cy="6044080"/>
          </a:xfrm>
        </p:spPr>
        <p:txBody>
          <a:bodyPr anchor="t" anchorCtr="0">
            <a:normAutofit/>
          </a:bodyPr>
          <a:lstStyle>
            <a:lvl1pPr algn="l">
              <a:lnSpc>
                <a:spcPct val="95000"/>
              </a:lnSpc>
              <a:defRPr sz="8400"/>
            </a:lvl1pPr>
          </a:lstStyle>
          <a:p>
            <a:r>
              <a:rPr lang="cs-CZ" noProof="0"/>
              <a:t>Název prezentace</a:t>
            </a:r>
            <a:br>
              <a:rPr lang="cs-CZ" noProof="0"/>
            </a:br>
            <a:r>
              <a:rPr lang="cs-CZ" noProof="0"/>
              <a:t>CzechInvest:</a:t>
            </a:r>
            <a:br>
              <a:rPr lang="cs-CZ" noProof="0"/>
            </a:br>
            <a:r>
              <a:rPr lang="cs-CZ" noProof="0"/>
              <a:t>dlouhý nadpis prezentace</a:t>
            </a:r>
          </a:p>
        </p:txBody>
      </p:sp>
      <p:cxnSp>
        <p:nvCxnSpPr>
          <p:cNvPr id="19" name="Zápatí úč. Y 35,28 cm" hidden="1">
            <a:extLst>
              <a:ext uri="{FF2B5EF4-FFF2-40B4-BE49-F238E27FC236}">
                <a16:creationId xmlns:a16="http://schemas.microsoft.com/office/drawing/2014/main" xmlns="" id="{87B4C349-1911-462E-88E7-4BFDFC7D1E6D}"/>
              </a:ext>
            </a:extLst>
          </p:cNvPr>
          <p:cNvCxnSpPr/>
          <p:nvPr userDrawn="1"/>
        </p:nvCxnSpPr>
        <p:spPr>
          <a:xfrm>
            <a:off x="0" y="12700800"/>
            <a:ext cx="24284539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WWW zleva (-14,3)" hidden="1">
            <a:extLst>
              <a:ext uri="{FF2B5EF4-FFF2-40B4-BE49-F238E27FC236}">
                <a16:creationId xmlns:a16="http://schemas.microsoft.com/office/drawing/2014/main" xmlns="" id="{6D401FBD-7F30-461E-A09F-8D99479F97C8}"/>
              </a:ext>
            </a:extLst>
          </p:cNvPr>
          <p:cNvCxnSpPr/>
          <p:nvPr userDrawn="1"/>
        </p:nvCxnSpPr>
        <p:spPr>
          <a:xfrm>
            <a:off x="7043738" y="-1"/>
            <a:ext cx="0" cy="1371600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Modrý trojúhelník zleva X 34,05 cm" hidden="1">
            <a:extLst>
              <a:ext uri="{FF2B5EF4-FFF2-40B4-BE49-F238E27FC236}">
                <a16:creationId xmlns:a16="http://schemas.microsoft.com/office/drawing/2014/main" xmlns="" id="{72B31EC1-6F80-4398-95E1-1E45FCEC9C8D}"/>
              </a:ext>
            </a:extLst>
          </p:cNvPr>
          <p:cNvCxnSpPr/>
          <p:nvPr userDrawn="1"/>
        </p:nvCxnSpPr>
        <p:spPr>
          <a:xfrm>
            <a:off x="12258000" y="0"/>
            <a:ext cx="0" cy="1371600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Modrý trojúhelník zprava X 50,89 cm" hidden="1">
            <a:extLst>
              <a:ext uri="{FF2B5EF4-FFF2-40B4-BE49-F238E27FC236}">
                <a16:creationId xmlns:a16="http://schemas.microsoft.com/office/drawing/2014/main" xmlns="" id="{38B520AC-5E18-4117-B020-15F9FA507D5E}"/>
              </a:ext>
            </a:extLst>
          </p:cNvPr>
          <p:cNvCxnSpPr/>
          <p:nvPr userDrawn="1"/>
        </p:nvCxnSpPr>
        <p:spPr>
          <a:xfrm>
            <a:off x="18320400" y="0"/>
            <a:ext cx="0" cy="1371600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Název 3. ř. úč. Y 25,38 cm" hidden="1">
            <a:extLst>
              <a:ext uri="{FF2B5EF4-FFF2-40B4-BE49-F238E27FC236}">
                <a16:creationId xmlns:a16="http://schemas.microsoft.com/office/drawing/2014/main" xmlns="" id="{DA9B1C4D-A62E-4533-878C-9AA9357521D6}"/>
              </a:ext>
            </a:extLst>
          </p:cNvPr>
          <p:cNvCxnSpPr/>
          <p:nvPr userDrawn="1"/>
        </p:nvCxnSpPr>
        <p:spPr>
          <a:xfrm>
            <a:off x="0" y="9136800"/>
            <a:ext cx="24284539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Název 1. ř. úč. Y 18,61 cm" hidden="1">
            <a:extLst>
              <a:ext uri="{FF2B5EF4-FFF2-40B4-BE49-F238E27FC236}">
                <a16:creationId xmlns:a16="http://schemas.microsoft.com/office/drawing/2014/main" xmlns="" id="{207C4A10-BBFB-43F5-B4FA-A9AD618E9593}"/>
              </a:ext>
            </a:extLst>
          </p:cNvPr>
          <p:cNvCxnSpPr/>
          <p:nvPr userDrawn="1"/>
        </p:nvCxnSpPr>
        <p:spPr>
          <a:xfrm>
            <a:off x="0" y="6699600"/>
            <a:ext cx="24284539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Autor úč. Y 14,5 cm" hidden="1">
            <a:extLst>
              <a:ext uri="{FF2B5EF4-FFF2-40B4-BE49-F238E27FC236}">
                <a16:creationId xmlns:a16="http://schemas.microsoft.com/office/drawing/2014/main" xmlns="" id="{311BBA6A-5A14-4622-A732-D68519153377}"/>
              </a:ext>
            </a:extLst>
          </p:cNvPr>
          <p:cNvCxnSpPr/>
          <p:nvPr userDrawn="1"/>
        </p:nvCxnSpPr>
        <p:spPr>
          <a:xfrm>
            <a:off x="0" y="5220000"/>
            <a:ext cx="24284539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Obrázek 23">
            <a:extLst>
              <a:ext uri="{FF2B5EF4-FFF2-40B4-BE49-F238E27FC236}">
                <a16:creationId xmlns:a16="http://schemas.microsoft.com/office/drawing/2014/main" xmlns="" id="{B3ADF985-BBD2-4776-65EF-F54B42FA786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446" y="266261"/>
            <a:ext cx="12084819" cy="2872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7041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46" userDrawn="1">
          <p15:clr>
            <a:srgbClr val="FBAE40"/>
          </p15:clr>
        </p15:guide>
        <p15:guide id="2" orient="horz" pos="1440" userDrawn="1">
          <p15:clr>
            <a:srgbClr val="FBAE40"/>
          </p15:clr>
        </p15:guide>
        <p15:guide id="3" orient="horz" pos="3617" userDrawn="1">
          <p15:clr>
            <a:srgbClr val="FBAE40"/>
          </p15:clr>
        </p15:guide>
        <p15:guide id="4" orient="horz" pos="7427" userDrawn="1">
          <p15:clr>
            <a:srgbClr val="FBAE40"/>
          </p15:clr>
        </p15:guide>
        <p15:guide id="5" pos="9268" userDrawn="1">
          <p15:clr>
            <a:srgbClr val="FBAE40"/>
          </p15:clr>
        </p15:guide>
        <p15:guide id="6" orient="horz" pos="3367" userDrawn="1">
          <p15:clr>
            <a:srgbClr val="FBAE40"/>
          </p15:clr>
        </p15:guide>
        <p15:guide id="7" orient="horz" pos="1893" userDrawn="1">
          <p15:clr>
            <a:srgbClr val="FBAE40"/>
          </p15:clr>
        </p15:guide>
        <p15:guide id="8" pos="4437" userDrawn="1">
          <p15:clr>
            <a:srgbClr val="FBAE40"/>
          </p15:clr>
        </p15:guide>
        <p15:guide id="9" pos="967" userDrawn="1">
          <p15:clr>
            <a:srgbClr val="FBAE40"/>
          </p15:clr>
        </p15:guide>
        <p15:guide id="10" orient="horz" pos="7722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tabul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xmlns="" id="{43ED24C1-A967-4822-B5BB-DA71792FF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2288C-76FC-4722-8F0B-E597896D6A43}" type="datetime1">
              <a:rPr lang="cs-CZ" smtClean="0"/>
              <a:t>12. 9. 2023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xmlns="" id="{DABB0538-8D07-4114-922C-37B9E6C5F8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xmlns="" id="{7AF2A8E2-5F72-4249-9E7C-C5B42F09B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A5941-499E-4948-A421-DD6D61E710B4}" type="slidenum">
              <a:rPr lang="cs-CZ" smtClean="0"/>
              <a:t>‹#›</a:t>
            </a:fld>
            <a:endParaRPr lang="cs-CZ"/>
          </a:p>
        </p:txBody>
      </p:sp>
      <p:sp>
        <p:nvSpPr>
          <p:cNvPr id="8" name="Nadpis 7">
            <a:extLst>
              <a:ext uri="{FF2B5EF4-FFF2-40B4-BE49-F238E27FC236}">
                <a16:creationId xmlns:a16="http://schemas.microsoft.com/office/drawing/2014/main" xmlns="" id="{1F62B7C5-0DFE-492D-A837-ACDF59FBE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cxnSp>
        <p:nvCxnSpPr>
          <p:cNvPr id="10" name="Obrázek 2 zleva X 34,92 cm (1,0)" hidden="1">
            <a:extLst>
              <a:ext uri="{FF2B5EF4-FFF2-40B4-BE49-F238E27FC236}">
                <a16:creationId xmlns:a16="http://schemas.microsoft.com/office/drawing/2014/main" xmlns="" id="{DEDF0174-3988-41B6-A155-B60503CC8DB9}"/>
              </a:ext>
            </a:extLst>
          </p:cNvPr>
          <p:cNvCxnSpPr/>
          <p:nvPr userDrawn="1"/>
        </p:nvCxnSpPr>
        <p:spPr>
          <a:xfrm>
            <a:off x="12571200" y="0"/>
            <a:ext cx="0" cy="1371600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Obrázek zdola Y 29,21 cm (-10,2)" hidden="1">
            <a:extLst>
              <a:ext uri="{FF2B5EF4-FFF2-40B4-BE49-F238E27FC236}">
                <a16:creationId xmlns:a16="http://schemas.microsoft.com/office/drawing/2014/main" xmlns="" id="{55BC21DB-5367-4953-B132-40787151B056}"/>
              </a:ext>
            </a:extLst>
          </p:cNvPr>
          <p:cNvCxnSpPr/>
          <p:nvPr userDrawn="1"/>
        </p:nvCxnSpPr>
        <p:spPr>
          <a:xfrm>
            <a:off x="0" y="10515600"/>
            <a:ext cx="24384000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opisek úč. Y 30,82 cm (-11,1)" hidden="1">
            <a:extLst>
              <a:ext uri="{FF2B5EF4-FFF2-40B4-BE49-F238E27FC236}">
                <a16:creationId xmlns:a16="http://schemas.microsoft.com/office/drawing/2014/main" xmlns="" id="{9D680860-9197-40CF-AEAB-BAAF8AE030B8}"/>
              </a:ext>
            </a:extLst>
          </p:cNvPr>
          <p:cNvCxnSpPr/>
          <p:nvPr userDrawn="1"/>
        </p:nvCxnSpPr>
        <p:spPr>
          <a:xfrm>
            <a:off x="0" y="11095200"/>
            <a:ext cx="24384000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ástupný text 2">
            <a:extLst>
              <a:ext uri="{FF2B5EF4-FFF2-40B4-BE49-F238E27FC236}">
                <a16:creationId xmlns:a16="http://schemas.microsoft.com/office/drawing/2014/main" xmlns="" id="{A3B17965-EDD7-4E4D-8878-A73A09D250F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535113" y="10854000"/>
            <a:ext cx="21313775" cy="433387"/>
          </a:xfrm>
        </p:spPr>
        <p:txBody>
          <a:bodyPr>
            <a:noAutofit/>
          </a:bodyPr>
          <a:lstStyle>
            <a:lvl1pPr algn="r">
              <a:spcBef>
                <a:spcPts val="0"/>
              </a:spcBef>
              <a:defRPr sz="2000" i="0"/>
            </a:lvl1pPr>
            <a:lvl2pPr>
              <a:spcBef>
                <a:spcPts val="0"/>
              </a:spcBef>
              <a:defRPr sz="2000" i="1"/>
            </a:lvl2pPr>
            <a:lvl3pPr>
              <a:spcBef>
                <a:spcPts val="0"/>
              </a:spcBef>
              <a:defRPr sz="2000" i="1"/>
            </a:lvl3pPr>
            <a:lvl4pPr>
              <a:spcBef>
                <a:spcPts val="0"/>
              </a:spcBef>
              <a:defRPr sz="2000" i="1"/>
            </a:lvl4pPr>
            <a:lvl5pPr>
              <a:spcBef>
                <a:spcPts val="0"/>
              </a:spcBef>
              <a:defRPr sz="2000" i="1"/>
            </a:lvl5pPr>
          </a:lstStyle>
          <a:p>
            <a:pPr lvl="0"/>
            <a:r>
              <a:rPr lang="cs-CZ" dirty="0"/>
              <a:t>Zdroj:</a:t>
            </a:r>
          </a:p>
        </p:txBody>
      </p:sp>
      <p:sp>
        <p:nvSpPr>
          <p:cNvPr id="4" name="Zástupný symbol pro tabulku 3">
            <a:extLst>
              <a:ext uri="{FF2B5EF4-FFF2-40B4-BE49-F238E27FC236}">
                <a16:creationId xmlns:a16="http://schemas.microsoft.com/office/drawing/2014/main" xmlns="" id="{05CDDF5F-8473-4FED-A4E2-EBFA4E5A4F92}"/>
              </a:ext>
            </a:extLst>
          </p:cNvPr>
          <p:cNvSpPr>
            <a:spLocks noGrp="1"/>
          </p:cNvSpPr>
          <p:nvPr>
            <p:ph type="tbl" sz="quarter" idx="17"/>
          </p:nvPr>
        </p:nvSpPr>
        <p:spPr>
          <a:xfrm>
            <a:off x="1535113" y="3941763"/>
            <a:ext cx="21313775" cy="6624637"/>
          </a:xfrm>
        </p:spPr>
        <p:txBody>
          <a:bodyPr/>
          <a:lstStyle/>
          <a:p>
            <a:r>
              <a:rPr lang="cs-CZ"/>
              <a:t>Kliknutím na ikonu přidáte tabulku.</a:t>
            </a:r>
          </a:p>
        </p:txBody>
      </p:sp>
    </p:spTree>
    <p:extLst>
      <p:ext uri="{BB962C8B-B14F-4D97-AF65-F5344CB8AC3E}">
        <p14:creationId xmlns:p14="http://schemas.microsoft.com/office/powerpoint/2010/main" val="8266474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6656" userDrawn="1">
          <p15:clr>
            <a:srgbClr val="FBAE40"/>
          </p15:clr>
        </p15:guide>
        <p15:guide id="3" orient="horz" pos="7110" userDrawn="1">
          <p15:clr>
            <a:srgbClr val="FBAE40"/>
          </p15:clr>
        </p15:guide>
        <p15:guide id="5" orient="horz" pos="1893" userDrawn="1">
          <p15:clr>
            <a:srgbClr val="FBAE40"/>
          </p15:clr>
        </p15:guide>
        <p15:guide id="6" orient="horz" pos="1712" userDrawn="1">
          <p15:clr>
            <a:srgbClr val="FBAE40"/>
          </p15:clr>
        </p15:guide>
        <p15:guide id="7" orient="horz" pos="601" userDrawn="1">
          <p15:clr>
            <a:srgbClr val="FBAE40"/>
          </p15:clr>
        </p15:guide>
        <p15:guide id="9" pos="967" userDrawn="1">
          <p15:clr>
            <a:srgbClr val="FBAE40"/>
          </p15:clr>
        </p15:guide>
        <p15:guide id="10" pos="14393" userDrawn="1">
          <p15:clr>
            <a:srgbClr val="FBAE40"/>
          </p15:clr>
        </p15:guide>
        <p15:guide id="12" orient="horz" pos="6837" userDrawn="1">
          <p15:clr>
            <a:srgbClr val="FBAE40"/>
          </p15:clr>
        </p15:guide>
        <p15:guide id="13" orient="horz" pos="2483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enom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xmlns="" id="{28BE4540-D4FD-4C77-85FB-C506A15BBF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2C977-BA86-4F46-95B3-B84EADEFE549}" type="datetime1">
              <a:rPr lang="cs-CZ" smtClean="0"/>
              <a:t>12. 9. 2023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xmlns="" id="{37E3764A-4DEF-4D34-A431-F9FF2E21ED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xmlns="" id="{17BF089A-A823-424B-ABB7-0B9AF4BF3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A5941-499E-4948-A421-DD6D61E710B4}" type="slidenum">
              <a:rPr lang="cs-CZ" smtClean="0"/>
              <a:t>‹#›</a:t>
            </a:fld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7D99CF61-6B1C-452C-950D-155803580C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35113" y="4913314"/>
            <a:ext cx="21313773" cy="6373812"/>
          </a:xfrm>
        </p:spPr>
        <p:txBody>
          <a:bodyPr numCol="2" spcCol="360000">
            <a:normAutofit/>
          </a:bodyPr>
          <a:lstStyle>
            <a:lvl1pPr>
              <a:spcBef>
                <a:spcPts val="2400"/>
              </a:spcBef>
              <a:defRPr sz="2400"/>
            </a:lvl1pPr>
            <a:lvl2pPr>
              <a:spcBef>
                <a:spcPts val="2400"/>
              </a:spcBef>
              <a:defRPr sz="2400"/>
            </a:lvl2pPr>
            <a:lvl3pPr>
              <a:spcBef>
                <a:spcPts val="2400"/>
              </a:spcBef>
              <a:defRPr sz="2400"/>
            </a:lvl3pPr>
            <a:lvl4pPr>
              <a:spcBef>
                <a:spcPts val="2400"/>
              </a:spcBef>
              <a:defRPr sz="2400"/>
            </a:lvl4pPr>
            <a:lvl5pPr>
              <a:spcBef>
                <a:spcPts val="2400"/>
              </a:spcBef>
              <a:defRPr sz="2400"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xmlns="" id="{825CEE3D-D19F-4791-8E61-57830A5197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5113" y="954087"/>
            <a:ext cx="21313775" cy="3347227"/>
          </a:xfrm>
        </p:spPr>
        <p:txBody>
          <a:bodyPr anchor="b" anchorCtr="0"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cxnSp>
        <p:nvCxnSpPr>
          <p:cNvPr id="10" name="Text úč. Y 14,53 cm" hidden="1">
            <a:extLst>
              <a:ext uri="{FF2B5EF4-FFF2-40B4-BE49-F238E27FC236}">
                <a16:creationId xmlns:a16="http://schemas.microsoft.com/office/drawing/2014/main" xmlns="" id="{16C748D3-B113-43ED-9C38-2D229E3A5123}"/>
              </a:ext>
            </a:extLst>
          </p:cNvPr>
          <p:cNvCxnSpPr/>
          <p:nvPr userDrawn="1"/>
        </p:nvCxnSpPr>
        <p:spPr>
          <a:xfrm>
            <a:off x="0" y="5230800"/>
            <a:ext cx="24384000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Nadpis úč. Y 11,43 cm" hidden="1">
            <a:extLst>
              <a:ext uri="{FF2B5EF4-FFF2-40B4-BE49-F238E27FC236}">
                <a16:creationId xmlns:a16="http://schemas.microsoft.com/office/drawing/2014/main" xmlns="" id="{3DC027B8-7F60-45C4-AB58-CD44FDDD2B85}"/>
              </a:ext>
            </a:extLst>
          </p:cNvPr>
          <p:cNvCxnSpPr/>
          <p:nvPr userDrawn="1"/>
        </p:nvCxnSpPr>
        <p:spPr>
          <a:xfrm>
            <a:off x="0" y="4114800"/>
            <a:ext cx="24384000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82920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53" userDrawn="1">
          <p15:clr>
            <a:srgbClr val="FBAE40"/>
          </p15:clr>
        </p15:guide>
        <p15:guide id="2" pos="7907" userDrawn="1">
          <p15:clr>
            <a:srgbClr val="FBAE40"/>
          </p15:clr>
        </p15:guide>
        <p15:guide id="3" pos="14393" userDrawn="1">
          <p15:clr>
            <a:srgbClr val="FBAE40"/>
          </p15:clr>
        </p15:guide>
        <p15:guide id="4" pos="967" userDrawn="1">
          <p15:clr>
            <a:srgbClr val="FBAE40"/>
          </p15:clr>
        </p15:guide>
        <p15:guide id="5" orient="horz" pos="601" userDrawn="1">
          <p15:clr>
            <a:srgbClr val="FBAE40"/>
          </p15:clr>
        </p15:guide>
        <p15:guide id="7" orient="horz" pos="2710" userDrawn="1">
          <p15:clr>
            <a:srgbClr val="FBAE40"/>
          </p15:clr>
        </p15:guide>
        <p15:guide id="8" orient="horz" pos="7110" userDrawn="1">
          <p15:clr>
            <a:srgbClr val="FBAE40"/>
          </p15:clr>
        </p15:guide>
        <p15:guide id="9" orient="horz" pos="3095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xmlns="" id="{43ED24C1-A967-4822-B5BB-DA71792FF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2F572-B723-4F88-91A4-2539088B5A1B}" type="datetime1">
              <a:rPr lang="cs-CZ" smtClean="0"/>
              <a:t>12. 9. 2023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xmlns="" id="{DABB0538-8D07-4114-922C-37B9E6C5F8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xmlns="" id="{7AF2A8E2-5F72-4249-9E7C-C5B42F09B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A5941-499E-4948-A421-DD6D61E710B4}" type="slidenum">
              <a:rPr lang="cs-CZ" smtClean="0"/>
              <a:t>‹#›</a:t>
            </a:fld>
            <a:endParaRPr lang="cs-CZ"/>
          </a:p>
        </p:txBody>
      </p:sp>
      <p:sp>
        <p:nvSpPr>
          <p:cNvPr id="8" name="Nadpis 7">
            <a:extLst>
              <a:ext uri="{FF2B5EF4-FFF2-40B4-BE49-F238E27FC236}">
                <a16:creationId xmlns:a16="http://schemas.microsoft.com/office/drawing/2014/main" xmlns="" id="{1F62B7C5-0DFE-492D-A837-ACDF59FBE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cxnSp>
        <p:nvCxnSpPr>
          <p:cNvPr id="10" name="Obrázek zleva X 37,7 cm (3,8)" hidden="1">
            <a:extLst>
              <a:ext uri="{FF2B5EF4-FFF2-40B4-BE49-F238E27FC236}">
                <a16:creationId xmlns:a16="http://schemas.microsoft.com/office/drawing/2014/main" xmlns="" id="{DEDF0174-3988-41B6-A155-B60503CC8DB9}"/>
              </a:ext>
            </a:extLst>
          </p:cNvPr>
          <p:cNvCxnSpPr/>
          <p:nvPr userDrawn="1"/>
        </p:nvCxnSpPr>
        <p:spPr>
          <a:xfrm>
            <a:off x="13572000" y="0"/>
            <a:ext cx="0" cy="1371600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Obrázek zdola Y 30,23 cm (-11,2)" hidden="1">
            <a:extLst>
              <a:ext uri="{FF2B5EF4-FFF2-40B4-BE49-F238E27FC236}">
                <a16:creationId xmlns:a16="http://schemas.microsoft.com/office/drawing/2014/main" xmlns="" id="{55BC21DB-5367-4953-B132-40787151B056}"/>
              </a:ext>
            </a:extLst>
          </p:cNvPr>
          <p:cNvCxnSpPr/>
          <p:nvPr userDrawn="1"/>
        </p:nvCxnSpPr>
        <p:spPr>
          <a:xfrm>
            <a:off x="0" y="10882800"/>
            <a:ext cx="24384000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Zástupný obsah 17">
            <a:extLst>
              <a:ext uri="{FF2B5EF4-FFF2-40B4-BE49-F238E27FC236}">
                <a16:creationId xmlns:a16="http://schemas.microsoft.com/office/drawing/2014/main" xmlns="" id="{592D54E9-8B08-4799-8625-87C384489A6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535113" y="3005138"/>
            <a:ext cx="11304587" cy="8281987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11" name="Zástupný obsah 17">
            <a:extLst>
              <a:ext uri="{FF2B5EF4-FFF2-40B4-BE49-F238E27FC236}">
                <a16:creationId xmlns:a16="http://schemas.microsoft.com/office/drawing/2014/main" xmlns="" id="{C93524D7-237B-43C7-96D7-AC4B4E57D04F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13560425" y="3040857"/>
            <a:ext cx="9288463" cy="8281987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389301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8542" userDrawn="1">
          <p15:clr>
            <a:srgbClr val="FBAE40"/>
          </p15:clr>
        </p15:guide>
        <p15:guide id="3" orient="horz" pos="7110" userDrawn="1">
          <p15:clr>
            <a:srgbClr val="FBAE40"/>
          </p15:clr>
        </p15:guide>
        <p15:guide id="5" orient="horz" pos="1893" userDrawn="1">
          <p15:clr>
            <a:srgbClr val="FBAE40"/>
          </p15:clr>
        </p15:guide>
        <p15:guide id="6" orient="horz" pos="1712" userDrawn="1">
          <p15:clr>
            <a:srgbClr val="FBAE40"/>
          </p15:clr>
        </p15:guide>
        <p15:guide id="7" orient="horz" pos="601" userDrawn="1">
          <p15:clr>
            <a:srgbClr val="FBAE40"/>
          </p15:clr>
        </p15:guide>
        <p15:guide id="8" pos="8088" userDrawn="1">
          <p15:clr>
            <a:srgbClr val="FBAE40"/>
          </p15:clr>
        </p15:guide>
        <p15:guide id="9" pos="967" userDrawn="1">
          <p15:clr>
            <a:srgbClr val="FBAE40"/>
          </p15:clr>
        </p15:guide>
        <p15:guide id="10" pos="14393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text 2">
            <a:extLst>
              <a:ext uri="{FF2B5EF4-FFF2-40B4-BE49-F238E27FC236}">
                <a16:creationId xmlns:a16="http://schemas.microsoft.com/office/drawing/2014/main" xmlns="" id="{FB063B7C-246B-44C9-BD44-A5B32CD13F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36699" y="3005138"/>
            <a:ext cx="10294939" cy="1296987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0"/>
              </a:spcBef>
              <a:buNone/>
              <a:defRPr sz="3600" b="1">
                <a:solidFill>
                  <a:schemeClr val="tx2"/>
                </a:solidFill>
              </a:defRPr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xmlns="" id="{C7A47DAF-5B23-479C-9A90-25CAA0EA74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535113" y="4697414"/>
            <a:ext cx="10294939" cy="6589712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xmlns="" id="{76B2E890-B432-4857-81F5-5CCD8AC040B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2552363" y="3005138"/>
            <a:ext cx="10294937" cy="1296987"/>
          </a:xfrm>
        </p:spPr>
        <p:txBody>
          <a:bodyPr anchor="t" anchorCtr="0">
            <a:normAutofit/>
          </a:bodyPr>
          <a:lstStyle>
            <a:lvl1pPr marL="0" indent="0">
              <a:buNone/>
              <a:defRPr lang="cs-CZ" sz="3600" b="1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marL="0" lvl="0" indent="0" algn="l" defTabSz="1828800" rtl="0" eaLnBrk="1" latinLnBrk="0" hangingPunct="1">
              <a:lnSpc>
                <a:spcPct val="110000"/>
              </a:lnSpc>
              <a:spcBef>
                <a:spcPts val="0"/>
              </a:spcBef>
              <a:buFontTx/>
              <a:buNone/>
            </a:pPr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xmlns="" id="{D4C9F032-4ECC-4AAB-8675-9F302173E8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2552362" y="4697414"/>
            <a:ext cx="10296526" cy="6589712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xmlns="" id="{9028C4A1-F403-4EAC-8EED-FBFE80BB89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63D09-8DF3-49C0-BDB1-54361381DEF0}" type="datetime1">
              <a:rPr lang="cs-CZ" smtClean="0"/>
              <a:t>12. 9. 2023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xmlns="" id="{3300393A-E9EA-42A0-9D70-D9B4F497E2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xmlns="" id="{CE3D40C4-5731-4696-B1ED-1F111829E7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A5941-499E-4948-A421-DD6D61E710B4}" type="slidenum">
              <a:rPr lang="cs-CZ" smtClean="0"/>
              <a:t>‹#›</a:t>
            </a:fld>
            <a:endParaRPr lang="cs-CZ"/>
          </a:p>
        </p:txBody>
      </p:sp>
      <p:sp>
        <p:nvSpPr>
          <p:cNvPr id="10" name="Nadpis 9">
            <a:extLst>
              <a:ext uri="{FF2B5EF4-FFF2-40B4-BE49-F238E27FC236}">
                <a16:creationId xmlns:a16="http://schemas.microsoft.com/office/drawing/2014/main" xmlns="" id="{699E1DFC-A754-43C0-A7D8-03C10C5B37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31543379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7453" userDrawn="1">
          <p15:clr>
            <a:srgbClr val="FBAE40"/>
          </p15:clr>
        </p15:guide>
        <p15:guide id="3" pos="7907" userDrawn="1">
          <p15:clr>
            <a:srgbClr val="FBAE40"/>
          </p15:clr>
        </p15:guide>
        <p15:guide id="4" orient="horz" pos="601" userDrawn="1">
          <p15:clr>
            <a:srgbClr val="FBAE40"/>
          </p15:clr>
        </p15:guide>
        <p15:guide id="5" orient="horz" pos="1712" userDrawn="1">
          <p15:clr>
            <a:srgbClr val="FBAE40"/>
          </p15:clr>
        </p15:guide>
        <p15:guide id="6" orient="horz" pos="1893" userDrawn="1">
          <p15:clr>
            <a:srgbClr val="FBAE40"/>
          </p15:clr>
        </p15:guide>
        <p15:guide id="7" orient="horz" pos="7110" userDrawn="1">
          <p15:clr>
            <a:srgbClr val="FBAE40"/>
          </p15:clr>
        </p15:guide>
        <p15:guide id="8" orient="horz" pos="2710" userDrawn="1">
          <p15:clr>
            <a:srgbClr val="FBAE40"/>
          </p15:clr>
        </p15:guide>
        <p15:guide id="9" pos="14393" userDrawn="1">
          <p15:clr>
            <a:srgbClr val="FBAE40"/>
          </p15:clr>
        </p15:guide>
        <p15:guide id="10" orient="horz" pos="2959" userDrawn="1">
          <p15:clr>
            <a:srgbClr val="FBAE40"/>
          </p15:clr>
        </p15:guide>
        <p15:guide id="11" pos="967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73EB520F-AF9A-431C-87AD-C3B3F44B4F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xmlns="" id="{ED685953-6570-4429-8A8A-07214AEF04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E8AD7-978E-4154-A651-1DD0946BAB22}" type="datetime1">
              <a:rPr lang="cs-CZ" smtClean="0"/>
              <a:t>12. 9. 2023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xmlns="" id="{8F004079-BC42-42EB-9C20-A8FE250258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xmlns="" id="{332FEF0E-82D8-4B51-9BCE-E6AD9F83E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A5941-499E-4948-A421-DD6D61E710B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719184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680" userDrawn="1">
          <p15:clr>
            <a:srgbClr val="FBAE40"/>
          </p15:clr>
        </p15:guide>
        <p15:guide id="2" pos="967" userDrawn="1">
          <p15:clr>
            <a:srgbClr val="FBAE40"/>
          </p15:clr>
        </p15:guide>
        <p15:guide id="3" pos="14393" userDrawn="1">
          <p15:clr>
            <a:srgbClr val="FBAE40"/>
          </p15:clr>
        </p15:guide>
        <p15:guide id="4" orient="horz" pos="4320" userDrawn="1">
          <p15:clr>
            <a:srgbClr val="FBAE40"/>
          </p15:clr>
        </p15:guide>
        <p15:guide id="5" orient="horz" pos="1712" userDrawn="1">
          <p15:clr>
            <a:srgbClr val="FBAE40"/>
          </p15:clr>
        </p15:guide>
        <p15:guide id="6" orient="horz" pos="601" userDrawn="1">
          <p15:clr>
            <a:srgbClr val="FBAE40"/>
          </p15:clr>
        </p15:guide>
        <p15:guide id="7" orient="horz" pos="1893" userDrawn="1">
          <p15:clr>
            <a:srgbClr val="FBAE40"/>
          </p15:clr>
        </p15:guide>
        <p15:guide id="8" orient="horz" pos="1961" userDrawn="1">
          <p15:clr>
            <a:srgbClr val="FBAE40"/>
          </p15:clr>
        </p15:guide>
        <p15:guide id="9" orient="horz" pos="7110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xmlns="" id="{ED685953-6570-4429-8A8A-07214AEF04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E8AD7-978E-4154-A651-1DD0946BAB22}" type="datetime1">
              <a:rPr lang="cs-CZ" smtClean="0"/>
              <a:t>12. 9. 2023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xmlns="" id="{8F004079-BC42-42EB-9C20-A8FE250258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xmlns="" id="{332FEF0E-82D8-4B51-9BCE-E6AD9F83E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A5941-499E-4948-A421-DD6D61E710B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360933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680" userDrawn="1">
          <p15:clr>
            <a:srgbClr val="FBAE40"/>
          </p15:clr>
        </p15:guide>
        <p15:guide id="2" pos="967" userDrawn="1">
          <p15:clr>
            <a:srgbClr val="FBAE40"/>
          </p15:clr>
        </p15:guide>
        <p15:guide id="3" pos="14393" userDrawn="1">
          <p15:clr>
            <a:srgbClr val="FBAE40"/>
          </p15:clr>
        </p15:guide>
        <p15:guide id="4" orient="horz" pos="4320" userDrawn="1">
          <p15:clr>
            <a:srgbClr val="FBAE40"/>
          </p15:clr>
        </p15:guide>
        <p15:guide id="5" orient="horz" pos="1712" userDrawn="1">
          <p15:clr>
            <a:srgbClr val="FBAE40"/>
          </p15:clr>
        </p15:guide>
        <p15:guide id="6" orient="horz" pos="601" userDrawn="1">
          <p15:clr>
            <a:srgbClr val="FBAE40"/>
          </p15:clr>
        </p15:guide>
        <p15:guide id="7" orient="horz" pos="1893" userDrawn="1">
          <p15:clr>
            <a:srgbClr val="FBAE40"/>
          </p15:clr>
        </p15:guide>
        <p15:guide id="8" orient="horz" pos="1961" userDrawn="1">
          <p15:clr>
            <a:srgbClr val="FBAE40"/>
          </p15:clr>
        </p15:guide>
        <p15:guide id="9" orient="horz" pos="7110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ávěrečný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 descr="Obsah obrázku šipka&#10;&#10;Popis byl vytvořen automaticky">
            <a:extLst>
              <a:ext uri="{FF2B5EF4-FFF2-40B4-BE49-F238E27FC236}">
                <a16:creationId xmlns:a16="http://schemas.microsoft.com/office/drawing/2014/main" xmlns="" id="{00F103D8-D345-4395-AF62-484113DAAF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1630" cy="13716000"/>
          </a:xfrm>
          <a:prstGeom prst="rect">
            <a:avLst/>
          </a:prstGeom>
        </p:spPr>
      </p:pic>
      <p:sp>
        <p:nvSpPr>
          <p:cNvPr id="25" name="Obdélník aktivní www">
            <a:hlinkClick r:id="rId3"/>
            <a:extLst>
              <a:ext uri="{FF2B5EF4-FFF2-40B4-BE49-F238E27FC236}">
                <a16:creationId xmlns:a16="http://schemas.microsoft.com/office/drawing/2014/main" xmlns="" id="{CA7E9777-CD9A-49E4-AB2D-BDBEA3971FA8}"/>
              </a:ext>
            </a:extLst>
          </p:cNvPr>
          <p:cNvSpPr/>
          <p:nvPr userDrawn="1"/>
        </p:nvSpPr>
        <p:spPr>
          <a:xfrm>
            <a:off x="1533600" y="12258674"/>
            <a:ext cx="5598468" cy="6127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rgbClr val="84898D"/>
              </a:solidFill>
            </a:endParaRPr>
          </a:p>
        </p:txBody>
      </p:sp>
      <p:sp>
        <p:nvSpPr>
          <p:cNvPr id="21" name="www.czechinvest.org">
            <a:extLst>
              <a:ext uri="{FF2B5EF4-FFF2-40B4-BE49-F238E27FC236}">
                <a16:creationId xmlns:a16="http://schemas.microsoft.com/office/drawing/2014/main" xmlns="" id="{938D2D4F-3E24-49D1-A694-8447AE93B094}"/>
              </a:ext>
            </a:extLst>
          </p:cNvPr>
          <p:cNvSpPr txBox="1"/>
          <p:nvPr userDrawn="1"/>
        </p:nvSpPr>
        <p:spPr>
          <a:xfrm>
            <a:off x="1535113" y="12258675"/>
            <a:ext cx="7019924" cy="684000"/>
          </a:xfrm>
          <a:prstGeom prst="rect">
            <a:avLst/>
          </a:prstGeom>
          <a:noFill/>
        </p:spPr>
        <p:txBody>
          <a:bodyPr wrap="square" lIns="0" tIns="0" rIns="0" bIns="180000" rtlCol="0" anchor="ctr" anchorCtr="0">
            <a:noAutofit/>
          </a:bodyPr>
          <a:lstStyle/>
          <a:p>
            <a:r>
              <a:rPr lang="cs-CZ" b="1" noProof="0" dirty="0">
                <a:solidFill>
                  <a:srgbClr val="84898D"/>
                </a:solidFill>
              </a:rPr>
              <a:t>www.brownfieldy.cz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xmlns="" id="{3F5D115C-BBC8-4160-9DC4-8659E125663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35113" y="7686675"/>
            <a:ext cx="13177837" cy="539750"/>
          </a:xfrm>
        </p:spPr>
        <p:txBody>
          <a:bodyPr anchor="t" anchorCtr="0">
            <a:noAutofit/>
          </a:bodyPr>
          <a:lstStyle>
            <a:lvl1pPr marL="0" indent="0" algn="l">
              <a:lnSpc>
                <a:spcPct val="95000"/>
              </a:lnSpc>
              <a:spcBef>
                <a:spcPts val="0"/>
              </a:spcBef>
              <a:buNone/>
              <a:defRPr sz="3600" b="1">
                <a:solidFill>
                  <a:srgbClr val="84898D"/>
                </a:solidFill>
              </a:defRPr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cs-CZ" noProof="0" dirty="0"/>
              <a:t>Jméno Příjmení</a:t>
            </a: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xmlns="" id="{98DA26A6-16AB-4AE8-96C8-BE1EB067B5F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35113" y="3005139"/>
            <a:ext cx="13177837" cy="3852862"/>
          </a:xfrm>
        </p:spPr>
        <p:txBody>
          <a:bodyPr tIns="972000" anchor="ctr" anchorCtr="0">
            <a:noAutofit/>
          </a:bodyPr>
          <a:lstStyle>
            <a:lvl1pPr algn="l">
              <a:lnSpc>
                <a:spcPct val="95000"/>
              </a:lnSpc>
              <a:defRPr sz="7200"/>
            </a:lvl1pPr>
          </a:lstStyle>
          <a:p>
            <a:r>
              <a:rPr lang="cs-CZ" noProof="0" dirty="0"/>
              <a:t>Děkuji za pozornost!</a:t>
            </a:r>
          </a:p>
        </p:txBody>
      </p:sp>
      <p:cxnSp>
        <p:nvCxnSpPr>
          <p:cNvPr id="19" name="Zápatí úč. Y 35,28 cm" hidden="1">
            <a:extLst>
              <a:ext uri="{FF2B5EF4-FFF2-40B4-BE49-F238E27FC236}">
                <a16:creationId xmlns:a16="http://schemas.microsoft.com/office/drawing/2014/main" xmlns="" id="{87B4C349-1911-462E-88E7-4BFDFC7D1E6D}"/>
              </a:ext>
            </a:extLst>
          </p:cNvPr>
          <p:cNvCxnSpPr/>
          <p:nvPr userDrawn="1"/>
        </p:nvCxnSpPr>
        <p:spPr>
          <a:xfrm>
            <a:off x="0" y="12700800"/>
            <a:ext cx="24284539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Adresa zleva (-6,6)" hidden="1">
            <a:extLst>
              <a:ext uri="{FF2B5EF4-FFF2-40B4-BE49-F238E27FC236}">
                <a16:creationId xmlns:a16="http://schemas.microsoft.com/office/drawing/2014/main" xmlns="" id="{6D401FBD-7F30-461E-A09F-8D99479F97C8}"/>
              </a:ext>
            </a:extLst>
          </p:cNvPr>
          <p:cNvCxnSpPr/>
          <p:nvPr userDrawn="1"/>
        </p:nvCxnSpPr>
        <p:spPr>
          <a:xfrm>
            <a:off x="9810752" y="0"/>
            <a:ext cx="0" cy="1371600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ástupná funkce">
            <a:extLst>
              <a:ext uri="{FF2B5EF4-FFF2-40B4-BE49-F238E27FC236}">
                <a16:creationId xmlns:a16="http://schemas.microsoft.com/office/drawing/2014/main" xmlns="" id="{1D4BD8EC-B207-4C14-971B-E7BA50422E4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35112" y="8306177"/>
            <a:ext cx="13177837" cy="388561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 sz="2400">
                <a:solidFill>
                  <a:srgbClr val="84898D"/>
                </a:solidFill>
              </a:defRPr>
            </a:lvl1pPr>
            <a:lvl2pPr>
              <a:spcBef>
                <a:spcPts val="0"/>
              </a:spcBef>
              <a:defRPr sz="2400"/>
            </a:lvl2pPr>
            <a:lvl3pPr>
              <a:spcBef>
                <a:spcPts val="0"/>
              </a:spcBef>
              <a:defRPr sz="2400"/>
            </a:lvl3pPr>
            <a:lvl4pPr>
              <a:spcBef>
                <a:spcPts val="0"/>
              </a:spcBef>
              <a:defRPr sz="2400"/>
            </a:lvl4pPr>
            <a:lvl5pPr>
              <a:spcBef>
                <a:spcPts val="0"/>
              </a:spcBef>
              <a:defRPr sz="2400"/>
            </a:lvl5pPr>
          </a:lstStyle>
          <a:p>
            <a:pPr lvl="0"/>
            <a:r>
              <a:rPr lang="cs-CZ" dirty="0"/>
              <a:t>Funkce</a:t>
            </a:r>
          </a:p>
        </p:txBody>
      </p:sp>
      <p:sp>
        <p:nvSpPr>
          <p:cNvPr id="22" name="Zástupný telefon a email">
            <a:extLst>
              <a:ext uri="{FF2B5EF4-FFF2-40B4-BE49-F238E27FC236}">
                <a16:creationId xmlns:a16="http://schemas.microsoft.com/office/drawing/2014/main" xmlns="" id="{6F0AAA33-B514-4B33-83B0-DE83FE407F9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35111" y="9055099"/>
            <a:ext cx="13177837" cy="2232025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 sz="2400">
                <a:solidFill>
                  <a:schemeClr val="tx1"/>
                </a:solidFill>
              </a:defRPr>
            </a:lvl1pPr>
            <a:lvl2pPr>
              <a:spcBef>
                <a:spcPts val="0"/>
              </a:spcBef>
              <a:defRPr sz="2400"/>
            </a:lvl2pPr>
            <a:lvl3pPr>
              <a:spcBef>
                <a:spcPts val="0"/>
              </a:spcBef>
              <a:defRPr sz="2400"/>
            </a:lvl3pPr>
            <a:lvl4pPr>
              <a:spcBef>
                <a:spcPts val="0"/>
              </a:spcBef>
              <a:defRPr sz="2400"/>
            </a:lvl4pPr>
            <a:lvl5pPr>
              <a:spcBef>
                <a:spcPts val="0"/>
              </a:spcBef>
              <a:defRPr sz="2400"/>
            </a:lvl5pPr>
          </a:lstStyle>
          <a:p>
            <a:pPr lvl="0"/>
            <a:r>
              <a:rPr lang="cs-CZ" dirty="0"/>
              <a:t>+420 000 000 000</a:t>
            </a:r>
            <a:br>
              <a:rPr lang="cs-CZ" dirty="0"/>
            </a:br>
            <a:r>
              <a:rPr lang="cs-CZ" dirty="0"/>
              <a:t>jmeno.prijmeni@czechinvest.org</a:t>
            </a:r>
          </a:p>
        </p:txBody>
      </p:sp>
      <p:sp>
        <p:nvSpPr>
          <p:cNvPr id="23" name="Adresa">
            <a:extLst>
              <a:ext uri="{FF2B5EF4-FFF2-40B4-BE49-F238E27FC236}">
                <a16:creationId xmlns:a16="http://schemas.microsoft.com/office/drawing/2014/main" xmlns="" id="{EEF52FB9-901E-451C-B0B6-C6175D39F2B5}"/>
              </a:ext>
            </a:extLst>
          </p:cNvPr>
          <p:cNvSpPr txBox="1"/>
          <p:nvPr userDrawn="1"/>
        </p:nvSpPr>
        <p:spPr>
          <a:xfrm>
            <a:off x="9815513" y="12140512"/>
            <a:ext cx="7019924" cy="684000"/>
          </a:xfrm>
          <a:prstGeom prst="rect">
            <a:avLst/>
          </a:prstGeom>
          <a:noFill/>
        </p:spPr>
        <p:txBody>
          <a:bodyPr wrap="square" lIns="0" tIns="0" rIns="0" bIns="108000" rtlCol="0" anchor="t" anchorCtr="0">
            <a:noAutofit/>
          </a:bodyPr>
          <a:lstStyle/>
          <a:p>
            <a:r>
              <a:rPr lang="cs-CZ" sz="2000" b="0" noProof="0" dirty="0">
                <a:solidFill>
                  <a:srgbClr val="84898D"/>
                </a:solidFill>
              </a:rPr>
              <a:t>Agentura pro podporu podnikání a investic</a:t>
            </a:r>
          </a:p>
          <a:p>
            <a:r>
              <a:rPr lang="cs-CZ" sz="2000" b="0" noProof="0" dirty="0">
                <a:solidFill>
                  <a:srgbClr val="84898D"/>
                </a:solidFill>
              </a:rPr>
              <a:t>Štěpánská 15, 120 00 Praha 2, Česká republika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xmlns="" id="{3174B71D-AF5A-8E51-C784-C0898933B59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34" y="254593"/>
            <a:ext cx="6653629" cy="3061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3860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46" userDrawn="1">
          <p15:clr>
            <a:srgbClr val="FBAE40"/>
          </p15:clr>
        </p15:guide>
        <p15:guide id="2" orient="horz" pos="1440" userDrawn="1">
          <p15:clr>
            <a:srgbClr val="FBAE40"/>
          </p15:clr>
        </p15:guide>
        <p15:guide id="3" orient="horz" pos="4320" userDrawn="1">
          <p15:clr>
            <a:srgbClr val="FBAE40"/>
          </p15:clr>
        </p15:guide>
        <p15:guide id="4" orient="horz" pos="7110" userDrawn="1">
          <p15:clr>
            <a:srgbClr val="FBAE40"/>
          </p15:clr>
        </p15:guide>
        <p15:guide id="5" pos="9268" userDrawn="1">
          <p15:clr>
            <a:srgbClr val="FBAE40"/>
          </p15:clr>
        </p15:guide>
        <p15:guide id="6" orient="horz" pos="4842" userDrawn="1">
          <p15:clr>
            <a:srgbClr val="FBAE40"/>
          </p15:clr>
        </p15:guide>
        <p15:guide id="7" orient="horz" pos="1893" userDrawn="1">
          <p15:clr>
            <a:srgbClr val="FBAE40"/>
          </p15:clr>
        </p15:guide>
        <p15:guide id="9" pos="967" userDrawn="1">
          <p15:clr>
            <a:srgbClr val="FBAE40"/>
          </p15:clr>
        </p15:guide>
        <p15:guide id="10" orient="horz" pos="5182" userDrawn="1">
          <p15:clr>
            <a:srgbClr val="FBAE40"/>
          </p15:clr>
        </p15:guide>
        <p15:guide id="11" orient="horz" pos="5227" userDrawn="1">
          <p15:clr>
            <a:srgbClr val="FBAE40"/>
          </p15:clr>
        </p15:guide>
        <p15:guide id="12" orient="horz" pos="5477" userDrawn="1">
          <p15:clr>
            <a:srgbClr val="FBAE40"/>
          </p15:clr>
        </p15:guide>
        <p15:guide id="13" orient="horz" pos="5703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 s obráz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délník bílé překrytí">
            <a:extLst>
              <a:ext uri="{FF2B5EF4-FFF2-40B4-BE49-F238E27FC236}">
                <a16:creationId xmlns:a16="http://schemas.microsoft.com/office/drawing/2014/main" xmlns="" id="{EEBFC092-0434-457E-AE64-753C2C2ECEA6}"/>
              </a:ext>
            </a:extLst>
          </p:cNvPr>
          <p:cNvSpPr/>
          <p:nvPr userDrawn="1"/>
        </p:nvSpPr>
        <p:spPr>
          <a:xfrm>
            <a:off x="0" y="-1"/>
            <a:ext cx="24384000" cy="13716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noProof="0"/>
          </a:p>
        </p:txBody>
      </p:sp>
      <p:sp>
        <p:nvSpPr>
          <p:cNvPr id="26" name="Zástupný symbol obrázku 25">
            <a:extLst>
              <a:ext uri="{FF2B5EF4-FFF2-40B4-BE49-F238E27FC236}">
                <a16:creationId xmlns:a16="http://schemas.microsoft.com/office/drawing/2014/main" xmlns="" id="{7C971DE3-BDEE-4389-AF2A-B2C96D80C46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269476" y="-6350"/>
            <a:ext cx="16116300" cy="13726583"/>
          </a:xfrm>
          <a:custGeom>
            <a:avLst/>
            <a:gdLst>
              <a:gd name="connsiteX0" fmla="*/ 0 w 16116300"/>
              <a:gd name="connsiteY0" fmla="*/ 6858000 h 13716000"/>
              <a:gd name="connsiteX1" fmla="*/ 8058150 w 16116300"/>
              <a:gd name="connsiteY1" fmla="*/ 0 h 13716000"/>
              <a:gd name="connsiteX2" fmla="*/ 16116300 w 16116300"/>
              <a:gd name="connsiteY2" fmla="*/ 6858000 h 13716000"/>
              <a:gd name="connsiteX3" fmla="*/ 8058150 w 16116300"/>
              <a:gd name="connsiteY3" fmla="*/ 13716000 h 13716000"/>
              <a:gd name="connsiteX4" fmla="*/ 0 w 16116300"/>
              <a:gd name="connsiteY4" fmla="*/ 6858000 h 13716000"/>
              <a:gd name="connsiteX0" fmla="*/ 0 w 16124049"/>
              <a:gd name="connsiteY0" fmla="*/ 3417376 h 13716000"/>
              <a:gd name="connsiteX1" fmla="*/ 8065899 w 16124049"/>
              <a:gd name="connsiteY1" fmla="*/ 0 h 13716000"/>
              <a:gd name="connsiteX2" fmla="*/ 16124049 w 16124049"/>
              <a:gd name="connsiteY2" fmla="*/ 6858000 h 13716000"/>
              <a:gd name="connsiteX3" fmla="*/ 8065899 w 16124049"/>
              <a:gd name="connsiteY3" fmla="*/ 13716000 h 13716000"/>
              <a:gd name="connsiteX4" fmla="*/ 0 w 16124049"/>
              <a:gd name="connsiteY4" fmla="*/ 3417376 h 13716000"/>
              <a:gd name="connsiteX0" fmla="*/ 0 w 16114524"/>
              <a:gd name="connsiteY0" fmla="*/ 3398326 h 13716000"/>
              <a:gd name="connsiteX1" fmla="*/ 8056374 w 16114524"/>
              <a:gd name="connsiteY1" fmla="*/ 0 h 13716000"/>
              <a:gd name="connsiteX2" fmla="*/ 16114524 w 16114524"/>
              <a:gd name="connsiteY2" fmla="*/ 6858000 h 13716000"/>
              <a:gd name="connsiteX3" fmla="*/ 8056374 w 16114524"/>
              <a:gd name="connsiteY3" fmla="*/ 13716000 h 13716000"/>
              <a:gd name="connsiteX4" fmla="*/ 0 w 16114524"/>
              <a:gd name="connsiteY4" fmla="*/ 3398326 h 13716000"/>
              <a:gd name="connsiteX0" fmla="*/ 0 w 16114524"/>
              <a:gd name="connsiteY0" fmla="*/ 3404676 h 13722350"/>
              <a:gd name="connsiteX1" fmla="*/ 3430399 w 16114524"/>
              <a:gd name="connsiteY1" fmla="*/ 0 h 13722350"/>
              <a:gd name="connsiteX2" fmla="*/ 16114524 w 16114524"/>
              <a:gd name="connsiteY2" fmla="*/ 6864350 h 13722350"/>
              <a:gd name="connsiteX3" fmla="*/ 8056374 w 16114524"/>
              <a:gd name="connsiteY3" fmla="*/ 13722350 h 13722350"/>
              <a:gd name="connsiteX4" fmla="*/ 0 w 16114524"/>
              <a:gd name="connsiteY4" fmla="*/ 3404676 h 13722350"/>
              <a:gd name="connsiteX0" fmla="*/ 0 w 16114524"/>
              <a:gd name="connsiteY0" fmla="*/ 3404676 h 13726583"/>
              <a:gd name="connsiteX1" fmla="*/ 3430399 w 16114524"/>
              <a:gd name="connsiteY1" fmla="*/ 0 h 13726583"/>
              <a:gd name="connsiteX2" fmla="*/ 16114524 w 16114524"/>
              <a:gd name="connsiteY2" fmla="*/ 6864350 h 13726583"/>
              <a:gd name="connsiteX3" fmla="*/ 10380474 w 16114524"/>
              <a:gd name="connsiteY3" fmla="*/ 13726583 h 13726583"/>
              <a:gd name="connsiteX4" fmla="*/ 0 w 16114524"/>
              <a:gd name="connsiteY4" fmla="*/ 3404676 h 13726583"/>
              <a:gd name="connsiteX0" fmla="*/ 0 w 16106775"/>
              <a:gd name="connsiteY0" fmla="*/ 3404676 h 13726583"/>
              <a:gd name="connsiteX1" fmla="*/ 3430399 w 16106775"/>
              <a:gd name="connsiteY1" fmla="*/ 0 h 13726583"/>
              <a:gd name="connsiteX2" fmla="*/ 16106775 w 16106775"/>
              <a:gd name="connsiteY2" fmla="*/ 14099 h 13726583"/>
              <a:gd name="connsiteX3" fmla="*/ 10380474 w 16106775"/>
              <a:gd name="connsiteY3" fmla="*/ 13726583 h 13726583"/>
              <a:gd name="connsiteX4" fmla="*/ 0 w 16106775"/>
              <a:gd name="connsiteY4" fmla="*/ 3404676 h 13726583"/>
              <a:gd name="connsiteX0" fmla="*/ 0 w 16116300"/>
              <a:gd name="connsiteY0" fmla="*/ 3404676 h 13726583"/>
              <a:gd name="connsiteX1" fmla="*/ 3430399 w 16116300"/>
              <a:gd name="connsiteY1" fmla="*/ 0 h 13726583"/>
              <a:gd name="connsiteX2" fmla="*/ 16116300 w 16116300"/>
              <a:gd name="connsiteY2" fmla="*/ 6161 h 13726583"/>
              <a:gd name="connsiteX3" fmla="*/ 10380474 w 16116300"/>
              <a:gd name="connsiteY3" fmla="*/ 13726583 h 13726583"/>
              <a:gd name="connsiteX4" fmla="*/ 0 w 16116300"/>
              <a:gd name="connsiteY4" fmla="*/ 3404676 h 13726583"/>
              <a:gd name="connsiteX0" fmla="*/ 0 w 16116300"/>
              <a:gd name="connsiteY0" fmla="*/ 3404676 h 13726583"/>
              <a:gd name="connsiteX1" fmla="*/ 3430399 w 16116300"/>
              <a:gd name="connsiteY1" fmla="*/ 0 h 13726583"/>
              <a:gd name="connsiteX2" fmla="*/ 16116300 w 16116300"/>
              <a:gd name="connsiteY2" fmla="*/ 6161 h 13726583"/>
              <a:gd name="connsiteX3" fmla="*/ 11692341 w 16116300"/>
              <a:gd name="connsiteY3" fmla="*/ 10537448 h 13726583"/>
              <a:gd name="connsiteX4" fmla="*/ 10380474 w 16116300"/>
              <a:gd name="connsiteY4" fmla="*/ 13726583 h 13726583"/>
              <a:gd name="connsiteX5" fmla="*/ 0 w 16116300"/>
              <a:gd name="connsiteY5" fmla="*/ 3404676 h 13726583"/>
              <a:gd name="connsiteX0" fmla="*/ 0 w 16116300"/>
              <a:gd name="connsiteY0" fmla="*/ 3404676 h 13726583"/>
              <a:gd name="connsiteX1" fmla="*/ 3430399 w 16116300"/>
              <a:gd name="connsiteY1" fmla="*/ 0 h 13726583"/>
              <a:gd name="connsiteX2" fmla="*/ 16116300 w 16116300"/>
              <a:gd name="connsiteY2" fmla="*/ 6161 h 13726583"/>
              <a:gd name="connsiteX3" fmla="*/ 12312273 w 16116300"/>
              <a:gd name="connsiteY3" fmla="*/ 10793170 h 13726583"/>
              <a:gd name="connsiteX4" fmla="*/ 10380474 w 16116300"/>
              <a:gd name="connsiteY4" fmla="*/ 13726583 h 13726583"/>
              <a:gd name="connsiteX5" fmla="*/ 0 w 16116300"/>
              <a:gd name="connsiteY5" fmla="*/ 3404676 h 13726583"/>
              <a:gd name="connsiteX0" fmla="*/ 0 w 16124856"/>
              <a:gd name="connsiteY0" fmla="*/ 3404676 h 13726583"/>
              <a:gd name="connsiteX1" fmla="*/ 3430399 w 16124856"/>
              <a:gd name="connsiteY1" fmla="*/ 0 h 13726583"/>
              <a:gd name="connsiteX2" fmla="*/ 16116300 w 16124856"/>
              <a:gd name="connsiteY2" fmla="*/ 6161 h 13726583"/>
              <a:gd name="connsiteX3" fmla="*/ 16124856 w 16124856"/>
              <a:gd name="connsiteY3" fmla="*/ 13714601 h 13726583"/>
              <a:gd name="connsiteX4" fmla="*/ 10380474 w 16124856"/>
              <a:gd name="connsiteY4" fmla="*/ 13726583 h 13726583"/>
              <a:gd name="connsiteX5" fmla="*/ 0 w 16124856"/>
              <a:gd name="connsiteY5" fmla="*/ 3404676 h 13726583"/>
              <a:gd name="connsiteX0" fmla="*/ 0 w 16116300"/>
              <a:gd name="connsiteY0" fmla="*/ 3404676 h 13726583"/>
              <a:gd name="connsiteX1" fmla="*/ 3430399 w 16116300"/>
              <a:gd name="connsiteY1" fmla="*/ 0 h 13726583"/>
              <a:gd name="connsiteX2" fmla="*/ 16116300 w 16116300"/>
              <a:gd name="connsiteY2" fmla="*/ 6161 h 13726583"/>
              <a:gd name="connsiteX3" fmla="*/ 14604064 w 16116300"/>
              <a:gd name="connsiteY3" fmla="*/ 9508361 h 13726583"/>
              <a:gd name="connsiteX4" fmla="*/ 10380474 w 16116300"/>
              <a:gd name="connsiteY4" fmla="*/ 13726583 h 13726583"/>
              <a:gd name="connsiteX5" fmla="*/ 0 w 16116300"/>
              <a:gd name="connsiteY5" fmla="*/ 3404676 h 13726583"/>
              <a:gd name="connsiteX0" fmla="*/ 0 w 16116300"/>
              <a:gd name="connsiteY0" fmla="*/ 3404676 h 13726583"/>
              <a:gd name="connsiteX1" fmla="*/ 3430399 w 16116300"/>
              <a:gd name="connsiteY1" fmla="*/ 0 h 13726583"/>
              <a:gd name="connsiteX2" fmla="*/ 16116300 w 16116300"/>
              <a:gd name="connsiteY2" fmla="*/ 6161 h 13726583"/>
              <a:gd name="connsiteX3" fmla="*/ 14588189 w 16116300"/>
              <a:gd name="connsiteY3" fmla="*/ 9530586 h 13726583"/>
              <a:gd name="connsiteX4" fmla="*/ 10380474 w 16116300"/>
              <a:gd name="connsiteY4" fmla="*/ 13726583 h 13726583"/>
              <a:gd name="connsiteX5" fmla="*/ 0 w 16116300"/>
              <a:gd name="connsiteY5" fmla="*/ 3404676 h 13726583"/>
              <a:gd name="connsiteX0" fmla="*/ 0 w 16116300"/>
              <a:gd name="connsiteY0" fmla="*/ 3404676 h 13726583"/>
              <a:gd name="connsiteX1" fmla="*/ 3430399 w 16116300"/>
              <a:gd name="connsiteY1" fmla="*/ 0 h 13726583"/>
              <a:gd name="connsiteX2" fmla="*/ 16116300 w 16116300"/>
              <a:gd name="connsiteY2" fmla="*/ 6161 h 13726583"/>
              <a:gd name="connsiteX3" fmla="*/ 15127099 w 16116300"/>
              <a:gd name="connsiteY3" fmla="*/ 6181725 h 13726583"/>
              <a:gd name="connsiteX4" fmla="*/ 14588189 w 16116300"/>
              <a:gd name="connsiteY4" fmla="*/ 9530586 h 13726583"/>
              <a:gd name="connsiteX5" fmla="*/ 10380474 w 16116300"/>
              <a:gd name="connsiteY5" fmla="*/ 13726583 h 13726583"/>
              <a:gd name="connsiteX6" fmla="*/ 0 w 16116300"/>
              <a:gd name="connsiteY6" fmla="*/ 3404676 h 13726583"/>
              <a:gd name="connsiteX0" fmla="*/ 0 w 16116300"/>
              <a:gd name="connsiteY0" fmla="*/ 3404676 h 13726583"/>
              <a:gd name="connsiteX1" fmla="*/ 3430399 w 16116300"/>
              <a:gd name="connsiteY1" fmla="*/ 0 h 13726583"/>
              <a:gd name="connsiteX2" fmla="*/ 16116300 w 16116300"/>
              <a:gd name="connsiteY2" fmla="*/ 6161 h 13726583"/>
              <a:gd name="connsiteX3" fmla="*/ 14580999 w 16116300"/>
              <a:gd name="connsiteY3" fmla="*/ 6464300 h 13726583"/>
              <a:gd name="connsiteX4" fmla="*/ 14588189 w 16116300"/>
              <a:gd name="connsiteY4" fmla="*/ 9530586 h 13726583"/>
              <a:gd name="connsiteX5" fmla="*/ 10380474 w 16116300"/>
              <a:gd name="connsiteY5" fmla="*/ 13726583 h 13726583"/>
              <a:gd name="connsiteX6" fmla="*/ 0 w 16116300"/>
              <a:gd name="connsiteY6" fmla="*/ 3404676 h 13726583"/>
              <a:gd name="connsiteX0" fmla="*/ 0 w 16116300"/>
              <a:gd name="connsiteY0" fmla="*/ 3404676 h 13726583"/>
              <a:gd name="connsiteX1" fmla="*/ 3430399 w 16116300"/>
              <a:gd name="connsiteY1" fmla="*/ 0 h 13726583"/>
              <a:gd name="connsiteX2" fmla="*/ 16116300 w 16116300"/>
              <a:gd name="connsiteY2" fmla="*/ 6161 h 13726583"/>
              <a:gd name="connsiteX3" fmla="*/ 15134434 w 16116300"/>
              <a:gd name="connsiteY3" fmla="*/ 4081736 h 13726583"/>
              <a:gd name="connsiteX4" fmla="*/ 14580999 w 16116300"/>
              <a:gd name="connsiteY4" fmla="*/ 6464300 h 13726583"/>
              <a:gd name="connsiteX5" fmla="*/ 14588189 w 16116300"/>
              <a:gd name="connsiteY5" fmla="*/ 9530586 h 13726583"/>
              <a:gd name="connsiteX6" fmla="*/ 10380474 w 16116300"/>
              <a:gd name="connsiteY6" fmla="*/ 13726583 h 13726583"/>
              <a:gd name="connsiteX7" fmla="*/ 0 w 16116300"/>
              <a:gd name="connsiteY7" fmla="*/ 3404676 h 13726583"/>
              <a:gd name="connsiteX0" fmla="*/ 0 w 16116300"/>
              <a:gd name="connsiteY0" fmla="*/ 3404676 h 13726583"/>
              <a:gd name="connsiteX1" fmla="*/ 3430399 w 16116300"/>
              <a:gd name="connsiteY1" fmla="*/ 0 h 13726583"/>
              <a:gd name="connsiteX2" fmla="*/ 16116300 w 16116300"/>
              <a:gd name="connsiteY2" fmla="*/ 6161 h 13726583"/>
              <a:gd name="connsiteX3" fmla="*/ 16088248 w 16116300"/>
              <a:gd name="connsiteY3" fmla="*/ 4940957 h 13726583"/>
              <a:gd name="connsiteX4" fmla="*/ 14580999 w 16116300"/>
              <a:gd name="connsiteY4" fmla="*/ 6464300 h 13726583"/>
              <a:gd name="connsiteX5" fmla="*/ 14588189 w 16116300"/>
              <a:gd name="connsiteY5" fmla="*/ 9530586 h 13726583"/>
              <a:gd name="connsiteX6" fmla="*/ 10380474 w 16116300"/>
              <a:gd name="connsiteY6" fmla="*/ 13726583 h 13726583"/>
              <a:gd name="connsiteX7" fmla="*/ 0 w 16116300"/>
              <a:gd name="connsiteY7" fmla="*/ 3404676 h 13726583"/>
              <a:gd name="connsiteX0" fmla="*/ 0 w 16116300"/>
              <a:gd name="connsiteY0" fmla="*/ 3404676 h 13726583"/>
              <a:gd name="connsiteX1" fmla="*/ 3430399 w 16116300"/>
              <a:gd name="connsiteY1" fmla="*/ 0 h 13726583"/>
              <a:gd name="connsiteX2" fmla="*/ 16116300 w 16116300"/>
              <a:gd name="connsiteY2" fmla="*/ 6161 h 13726583"/>
              <a:gd name="connsiteX3" fmla="*/ 16113648 w 16116300"/>
              <a:gd name="connsiteY3" fmla="*/ 4918732 h 13726583"/>
              <a:gd name="connsiteX4" fmla="*/ 14580999 w 16116300"/>
              <a:gd name="connsiteY4" fmla="*/ 6464300 h 13726583"/>
              <a:gd name="connsiteX5" fmla="*/ 14588189 w 16116300"/>
              <a:gd name="connsiteY5" fmla="*/ 9530586 h 13726583"/>
              <a:gd name="connsiteX6" fmla="*/ 10380474 w 16116300"/>
              <a:gd name="connsiteY6" fmla="*/ 13726583 h 13726583"/>
              <a:gd name="connsiteX7" fmla="*/ 0 w 16116300"/>
              <a:gd name="connsiteY7" fmla="*/ 3404676 h 13726583"/>
              <a:gd name="connsiteX0" fmla="*/ 0 w 16116300"/>
              <a:gd name="connsiteY0" fmla="*/ 3404676 h 13726583"/>
              <a:gd name="connsiteX1" fmla="*/ 3430399 w 16116300"/>
              <a:gd name="connsiteY1" fmla="*/ 0 h 13726583"/>
              <a:gd name="connsiteX2" fmla="*/ 16116300 w 16116300"/>
              <a:gd name="connsiteY2" fmla="*/ 6161 h 13726583"/>
              <a:gd name="connsiteX3" fmla="*/ 16113648 w 16116300"/>
              <a:gd name="connsiteY3" fmla="*/ 4918732 h 13726583"/>
              <a:gd name="connsiteX4" fmla="*/ 14580999 w 16116300"/>
              <a:gd name="connsiteY4" fmla="*/ 6472238 h 13726583"/>
              <a:gd name="connsiteX5" fmla="*/ 14588189 w 16116300"/>
              <a:gd name="connsiteY5" fmla="*/ 9530586 h 13726583"/>
              <a:gd name="connsiteX6" fmla="*/ 10380474 w 16116300"/>
              <a:gd name="connsiteY6" fmla="*/ 13726583 h 13726583"/>
              <a:gd name="connsiteX7" fmla="*/ 0 w 16116300"/>
              <a:gd name="connsiteY7" fmla="*/ 3404676 h 13726583"/>
              <a:gd name="connsiteX0" fmla="*/ 0 w 16116300"/>
              <a:gd name="connsiteY0" fmla="*/ 3404676 h 13726583"/>
              <a:gd name="connsiteX1" fmla="*/ 3430399 w 16116300"/>
              <a:gd name="connsiteY1" fmla="*/ 0 h 13726583"/>
              <a:gd name="connsiteX2" fmla="*/ 16116300 w 16116300"/>
              <a:gd name="connsiteY2" fmla="*/ 6161 h 13726583"/>
              <a:gd name="connsiteX3" fmla="*/ 16113648 w 16116300"/>
              <a:gd name="connsiteY3" fmla="*/ 4918732 h 13726583"/>
              <a:gd name="connsiteX4" fmla="*/ 14584174 w 16116300"/>
              <a:gd name="connsiteY4" fmla="*/ 6470650 h 13726583"/>
              <a:gd name="connsiteX5" fmla="*/ 14588189 w 16116300"/>
              <a:gd name="connsiteY5" fmla="*/ 9530586 h 13726583"/>
              <a:gd name="connsiteX6" fmla="*/ 10380474 w 16116300"/>
              <a:gd name="connsiteY6" fmla="*/ 13726583 h 13726583"/>
              <a:gd name="connsiteX7" fmla="*/ 0 w 16116300"/>
              <a:gd name="connsiteY7" fmla="*/ 3404676 h 13726583"/>
              <a:gd name="connsiteX0" fmla="*/ 0 w 16116300"/>
              <a:gd name="connsiteY0" fmla="*/ 3404676 h 13726583"/>
              <a:gd name="connsiteX1" fmla="*/ 3430399 w 16116300"/>
              <a:gd name="connsiteY1" fmla="*/ 0 h 13726583"/>
              <a:gd name="connsiteX2" fmla="*/ 16116300 w 16116300"/>
              <a:gd name="connsiteY2" fmla="*/ 6161 h 13726583"/>
              <a:gd name="connsiteX3" fmla="*/ 16115236 w 16116300"/>
              <a:gd name="connsiteY3" fmla="*/ 4925082 h 13726583"/>
              <a:gd name="connsiteX4" fmla="*/ 14584174 w 16116300"/>
              <a:gd name="connsiteY4" fmla="*/ 6470650 h 13726583"/>
              <a:gd name="connsiteX5" fmla="*/ 14588189 w 16116300"/>
              <a:gd name="connsiteY5" fmla="*/ 9530586 h 13726583"/>
              <a:gd name="connsiteX6" fmla="*/ 10380474 w 16116300"/>
              <a:gd name="connsiteY6" fmla="*/ 13726583 h 13726583"/>
              <a:gd name="connsiteX7" fmla="*/ 0 w 16116300"/>
              <a:gd name="connsiteY7" fmla="*/ 3404676 h 13726583"/>
              <a:gd name="connsiteX0" fmla="*/ 0 w 16116300"/>
              <a:gd name="connsiteY0" fmla="*/ 3404676 h 13726583"/>
              <a:gd name="connsiteX1" fmla="*/ 3430399 w 16116300"/>
              <a:gd name="connsiteY1" fmla="*/ 0 h 13726583"/>
              <a:gd name="connsiteX2" fmla="*/ 16116300 w 16116300"/>
              <a:gd name="connsiteY2" fmla="*/ 6161 h 13726583"/>
              <a:gd name="connsiteX3" fmla="*/ 16115236 w 16116300"/>
              <a:gd name="connsiteY3" fmla="*/ 4925082 h 13726583"/>
              <a:gd name="connsiteX4" fmla="*/ 14585761 w 16116300"/>
              <a:gd name="connsiteY4" fmla="*/ 6473825 h 13726583"/>
              <a:gd name="connsiteX5" fmla="*/ 14588189 w 16116300"/>
              <a:gd name="connsiteY5" fmla="*/ 9530586 h 13726583"/>
              <a:gd name="connsiteX6" fmla="*/ 10380474 w 16116300"/>
              <a:gd name="connsiteY6" fmla="*/ 13726583 h 13726583"/>
              <a:gd name="connsiteX7" fmla="*/ 0 w 16116300"/>
              <a:gd name="connsiteY7" fmla="*/ 3404676 h 13726583"/>
              <a:gd name="connsiteX0" fmla="*/ 0 w 16116300"/>
              <a:gd name="connsiteY0" fmla="*/ 3404676 h 13726583"/>
              <a:gd name="connsiteX1" fmla="*/ 3430399 w 16116300"/>
              <a:gd name="connsiteY1" fmla="*/ 0 h 13726583"/>
              <a:gd name="connsiteX2" fmla="*/ 16116300 w 16116300"/>
              <a:gd name="connsiteY2" fmla="*/ 6161 h 13726583"/>
              <a:gd name="connsiteX3" fmla="*/ 16115236 w 16116300"/>
              <a:gd name="connsiteY3" fmla="*/ 4931432 h 13726583"/>
              <a:gd name="connsiteX4" fmla="*/ 14585761 w 16116300"/>
              <a:gd name="connsiteY4" fmla="*/ 6473825 h 13726583"/>
              <a:gd name="connsiteX5" fmla="*/ 14588189 w 16116300"/>
              <a:gd name="connsiteY5" fmla="*/ 9530586 h 13726583"/>
              <a:gd name="connsiteX6" fmla="*/ 10380474 w 16116300"/>
              <a:gd name="connsiteY6" fmla="*/ 13726583 h 13726583"/>
              <a:gd name="connsiteX7" fmla="*/ 0 w 16116300"/>
              <a:gd name="connsiteY7" fmla="*/ 3404676 h 13726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116300" h="13726583">
                <a:moveTo>
                  <a:pt x="0" y="3404676"/>
                </a:moveTo>
                <a:lnTo>
                  <a:pt x="3430399" y="0"/>
                </a:lnTo>
                <a:lnTo>
                  <a:pt x="16116300" y="6161"/>
                </a:lnTo>
                <a:cubicBezTo>
                  <a:pt x="16115945" y="1645801"/>
                  <a:pt x="16115591" y="3291792"/>
                  <a:pt x="16115236" y="4931432"/>
                </a:cubicBezTo>
                <a:lnTo>
                  <a:pt x="14585761" y="6473825"/>
                </a:lnTo>
                <a:cubicBezTo>
                  <a:pt x="14588158" y="7495920"/>
                  <a:pt x="14585792" y="8508491"/>
                  <a:pt x="14588189" y="9530586"/>
                </a:cubicBezTo>
                <a:lnTo>
                  <a:pt x="10380474" y="13726583"/>
                </a:lnTo>
                <a:lnTo>
                  <a:pt x="0" y="3404676"/>
                </a:lnTo>
                <a:close/>
              </a:path>
            </a:pathLst>
          </a:custGeom>
          <a:solidFill>
            <a:srgbClr val="F0F0F0"/>
          </a:solidFill>
        </p:spPr>
        <p:txBody>
          <a:bodyPr/>
          <a:lstStyle>
            <a:lvl1pPr algn="ctr">
              <a:defRPr/>
            </a:lvl1pPr>
          </a:lstStyle>
          <a:p>
            <a:r>
              <a:rPr lang="cs-CZ"/>
              <a:t>Kliknutím na ikonu přidáte obrázek.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CA68B4CB-23EA-4AAA-AD06-6CFBA82E89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35113" y="12258888"/>
            <a:ext cx="5508626" cy="684000"/>
          </a:xfrm>
        </p:spPr>
        <p:txBody>
          <a:bodyPr bIns="180000"/>
          <a:lstStyle>
            <a:lvl1pPr algn="l">
              <a:defRPr sz="3600" b="1">
                <a:solidFill>
                  <a:srgbClr val="84898D"/>
                </a:solidFill>
              </a:defRPr>
            </a:lvl1pPr>
          </a:lstStyle>
          <a:p>
            <a:fld id="{B6FD495D-217F-4D20-BD0F-5E5658BAE61E}" type="datetime1">
              <a:rPr lang="cs-CZ" smtClean="0"/>
              <a:pPr/>
              <a:t>12. 9. 2023</a:t>
            </a:fld>
            <a:endParaRPr lang="cs-CZ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xmlns="" id="{3F5D115C-BBC8-4160-9DC4-8659E125663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35113" y="3005138"/>
            <a:ext cx="13177837" cy="3384550"/>
          </a:xfrm>
        </p:spPr>
        <p:txBody>
          <a:bodyPr anchor="b" anchorCtr="0">
            <a:normAutofit/>
          </a:bodyPr>
          <a:lstStyle>
            <a:lvl1pPr marL="0" indent="0" algn="l">
              <a:lnSpc>
                <a:spcPct val="95000"/>
              </a:lnSpc>
              <a:spcBef>
                <a:spcPts val="0"/>
              </a:spcBef>
              <a:buNone/>
              <a:defRPr sz="3600" b="1">
                <a:solidFill>
                  <a:srgbClr val="84898D"/>
                </a:solidFill>
              </a:defRPr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cs-CZ" noProof="0" dirty="0"/>
              <a:t>Autor prezentace</a:t>
            </a: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xmlns="" id="{98DA26A6-16AB-4AE8-96C8-BE1EB067B5F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35113" y="6786563"/>
            <a:ext cx="13177837" cy="5003800"/>
          </a:xfrm>
        </p:spPr>
        <p:txBody>
          <a:bodyPr anchor="t" anchorCtr="0">
            <a:normAutofit/>
          </a:bodyPr>
          <a:lstStyle>
            <a:lvl1pPr algn="l">
              <a:lnSpc>
                <a:spcPct val="95000"/>
              </a:lnSpc>
              <a:defRPr sz="8400"/>
            </a:lvl1pPr>
          </a:lstStyle>
          <a:p>
            <a:r>
              <a:rPr lang="cs-CZ" noProof="0" dirty="0"/>
              <a:t>Úvodní snímek</a:t>
            </a:r>
            <a:br>
              <a:rPr lang="cs-CZ" noProof="0" dirty="0"/>
            </a:br>
            <a:r>
              <a:rPr lang="cs-CZ" noProof="0" dirty="0"/>
              <a:t>doplněný obrázkem</a:t>
            </a:r>
          </a:p>
        </p:txBody>
      </p:sp>
      <p:cxnSp>
        <p:nvCxnSpPr>
          <p:cNvPr id="19" name="Zápatí úč. Y 35,28 cm" hidden="1">
            <a:extLst>
              <a:ext uri="{FF2B5EF4-FFF2-40B4-BE49-F238E27FC236}">
                <a16:creationId xmlns:a16="http://schemas.microsoft.com/office/drawing/2014/main" xmlns="" id="{87B4C349-1911-462E-88E7-4BFDFC7D1E6D}"/>
              </a:ext>
            </a:extLst>
          </p:cNvPr>
          <p:cNvCxnSpPr/>
          <p:nvPr userDrawn="1"/>
        </p:nvCxnSpPr>
        <p:spPr>
          <a:xfrm>
            <a:off x="0" y="12700800"/>
            <a:ext cx="24284539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WWW zleva X 19,58 (-14,3)" hidden="1">
            <a:extLst>
              <a:ext uri="{FF2B5EF4-FFF2-40B4-BE49-F238E27FC236}">
                <a16:creationId xmlns:a16="http://schemas.microsoft.com/office/drawing/2014/main" xmlns="" id="{6D401FBD-7F30-461E-A09F-8D99479F97C8}"/>
              </a:ext>
            </a:extLst>
          </p:cNvPr>
          <p:cNvCxnSpPr/>
          <p:nvPr userDrawn="1"/>
        </p:nvCxnSpPr>
        <p:spPr>
          <a:xfrm>
            <a:off x="7048800" y="0"/>
            <a:ext cx="0" cy="1371600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Modrý troj. zleva X 63,46 cm" hidden="1">
            <a:extLst>
              <a:ext uri="{FF2B5EF4-FFF2-40B4-BE49-F238E27FC236}">
                <a16:creationId xmlns:a16="http://schemas.microsoft.com/office/drawing/2014/main" xmlns="" id="{72B31EC1-6F80-4398-95E1-1E45FCEC9C8D}"/>
              </a:ext>
            </a:extLst>
          </p:cNvPr>
          <p:cNvCxnSpPr/>
          <p:nvPr userDrawn="1"/>
        </p:nvCxnSpPr>
        <p:spPr>
          <a:xfrm>
            <a:off x="22845600" y="0"/>
            <a:ext cx="0" cy="1371600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Červený troj. zleva X 51,82 cm (17,9)" hidden="1">
            <a:extLst>
              <a:ext uri="{FF2B5EF4-FFF2-40B4-BE49-F238E27FC236}">
                <a16:creationId xmlns:a16="http://schemas.microsoft.com/office/drawing/2014/main" xmlns="" id="{38B520AC-5E18-4117-B020-15F9FA507D5E}"/>
              </a:ext>
            </a:extLst>
          </p:cNvPr>
          <p:cNvCxnSpPr/>
          <p:nvPr userDrawn="1"/>
        </p:nvCxnSpPr>
        <p:spPr>
          <a:xfrm>
            <a:off x="18655200" y="0"/>
            <a:ext cx="0" cy="1371600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Modrý troj. shora Y 13,67 cm" hidden="1">
            <a:extLst>
              <a:ext uri="{FF2B5EF4-FFF2-40B4-BE49-F238E27FC236}">
                <a16:creationId xmlns:a16="http://schemas.microsoft.com/office/drawing/2014/main" xmlns="" id="{D771D7FF-5BFB-4F6C-96D3-1D80FB56E7E4}"/>
              </a:ext>
            </a:extLst>
          </p:cNvPr>
          <p:cNvCxnSpPr/>
          <p:nvPr userDrawn="1"/>
        </p:nvCxnSpPr>
        <p:spPr>
          <a:xfrm>
            <a:off x="0" y="4921200"/>
            <a:ext cx="24384000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Modrý troj. zdola Y 22,21 cm" hidden="1">
            <a:extLst>
              <a:ext uri="{FF2B5EF4-FFF2-40B4-BE49-F238E27FC236}">
                <a16:creationId xmlns:a16="http://schemas.microsoft.com/office/drawing/2014/main" xmlns="" id="{0CC3550E-D1BF-453A-A0AB-A42124EB3E1A}"/>
              </a:ext>
            </a:extLst>
          </p:cNvPr>
          <p:cNvCxnSpPr/>
          <p:nvPr userDrawn="1"/>
        </p:nvCxnSpPr>
        <p:spPr>
          <a:xfrm>
            <a:off x="0" y="7995600"/>
            <a:ext cx="24384000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Obrázek zleva X 22,99 (-10,9)" hidden="1">
            <a:extLst>
              <a:ext uri="{FF2B5EF4-FFF2-40B4-BE49-F238E27FC236}">
                <a16:creationId xmlns:a16="http://schemas.microsoft.com/office/drawing/2014/main" xmlns="" id="{C475AB10-7A62-406D-A9D4-E146A8406036}"/>
              </a:ext>
            </a:extLst>
          </p:cNvPr>
          <p:cNvCxnSpPr/>
          <p:nvPr userDrawn="1"/>
        </p:nvCxnSpPr>
        <p:spPr>
          <a:xfrm>
            <a:off x="8276400" y="0"/>
            <a:ext cx="0" cy="1371600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Bílý troj. zprava X 32,49 (-1,4)" hidden="1">
            <a:extLst>
              <a:ext uri="{FF2B5EF4-FFF2-40B4-BE49-F238E27FC236}">
                <a16:creationId xmlns:a16="http://schemas.microsoft.com/office/drawing/2014/main" xmlns="" id="{EC5679A0-F7FA-4681-BAE2-7382B84A08A4}"/>
              </a:ext>
            </a:extLst>
          </p:cNvPr>
          <p:cNvCxnSpPr/>
          <p:nvPr userDrawn="1"/>
        </p:nvCxnSpPr>
        <p:spPr>
          <a:xfrm>
            <a:off x="11696400" y="0"/>
            <a:ext cx="0" cy="1371600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Bílý troj. uprostřed Y 9,41 cm (9,6)" hidden="1">
            <a:extLst>
              <a:ext uri="{FF2B5EF4-FFF2-40B4-BE49-F238E27FC236}">
                <a16:creationId xmlns:a16="http://schemas.microsoft.com/office/drawing/2014/main" xmlns="" id="{E3C1FDBA-D89A-4ABE-951F-805B77146373}"/>
              </a:ext>
            </a:extLst>
          </p:cNvPr>
          <p:cNvCxnSpPr/>
          <p:nvPr userDrawn="1"/>
        </p:nvCxnSpPr>
        <p:spPr>
          <a:xfrm>
            <a:off x="0" y="3387600"/>
            <a:ext cx="24384000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Název 1. ř. úč. Y 21,43 cm" hidden="1">
            <a:extLst>
              <a:ext uri="{FF2B5EF4-FFF2-40B4-BE49-F238E27FC236}">
                <a16:creationId xmlns:a16="http://schemas.microsoft.com/office/drawing/2014/main" xmlns="" id="{207C4A10-BBFB-43F5-B4FA-A9AD618E9593}"/>
              </a:ext>
            </a:extLst>
          </p:cNvPr>
          <p:cNvCxnSpPr/>
          <p:nvPr userDrawn="1"/>
        </p:nvCxnSpPr>
        <p:spPr>
          <a:xfrm>
            <a:off x="0" y="7714800"/>
            <a:ext cx="24382800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Pravoúhlý trojúhelník 4">
            <a:extLst>
              <a:ext uri="{FF2B5EF4-FFF2-40B4-BE49-F238E27FC236}">
                <a16:creationId xmlns:a16="http://schemas.microsoft.com/office/drawing/2014/main" xmlns="" id="{86D6B32A-DFF3-41E6-886B-3766666E44AF}"/>
              </a:ext>
            </a:extLst>
          </p:cNvPr>
          <p:cNvSpPr/>
          <p:nvPr userDrawn="1"/>
        </p:nvSpPr>
        <p:spPr>
          <a:xfrm flipH="1">
            <a:off x="18637250" y="8010525"/>
            <a:ext cx="5746750" cy="5705475"/>
          </a:xfrm>
          <a:prstGeom prst="rtTriangle">
            <a:avLst/>
          </a:prstGeom>
          <a:solidFill>
            <a:srgbClr val="E61A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9" name="Pravoúhlý trojúhelník 28">
            <a:extLst>
              <a:ext uri="{FF2B5EF4-FFF2-40B4-BE49-F238E27FC236}">
                <a16:creationId xmlns:a16="http://schemas.microsoft.com/office/drawing/2014/main" xmlns="" id="{043343BC-2118-4554-92A3-52F529E93662}"/>
              </a:ext>
            </a:extLst>
          </p:cNvPr>
          <p:cNvSpPr/>
          <p:nvPr userDrawn="1"/>
        </p:nvSpPr>
        <p:spPr>
          <a:xfrm rot="18889956" flipH="1">
            <a:off x="21768792" y="6914858"/>
            <a:ext cx="2176752" cy="2180226"/>
          </a:xfrm>
          <a:custGeom>
            <a:avLst/>
            <a:gdLst>
              <a:gd name="connsiteX0" fmla="*/ 0 w 2184483"/>
              <a:gd name="connsiteY0" fmla="*/ 2172406 h 2172406"/>
              <a:gd name="connsiteX1" fmla="*/ 0 w 2184483"/>
              <a:gd name="connsiteY1" fmla="*/ 0 h 2172406"/>
              <a:gd name="connsiteX2" fmla="*/ 2184483 w 2184483"/>
              <a:gd name="connsiteY2" fmla="*/ 2172406 h 2172406"/>
              <a:gd name="connsiteX3" fmla="*/ 0 w 2184483"/>
              <a:gd name="connsiteY3" fmla="*/ 2172406 h 2172406"/>
              <a:gd name="connsiteX0" fmla="*/ 0 w 2158615"/>
              <a:gd name="connsiteY0" fmla="*/ 2172406 h 2172406"/>
              <a:gd name="connsiteX1" fmla="*/ 0 w 2158615"/>
              <a:gd name="connsiteY1" fmla="*/ 0 h 2172406"/>
              <a:gd name="connsiteX2" fmla="*/ 2158615 w 2158615"/>
              <a:gd name="connsiteY2" fmla="*/ 2155642 h 2172406"/>
              <a:gd name="connsiteX3" fmla="*/ 0 w 2158615"/>
              <a:gd name="connsiteY3" fmla="*/ 2172406 h 2172406"/>
              <a:gd name="connsiteX0" fmla="*/ 0 w 2169853"/>
              <a:gd name="connsiteY0" fmla="*/ 2172406 h 2172406"/>
              <a:gd name="connsiteX1" fmla="*/ 0 w 2169853"/>
              <a:gd name="connsiteY1" fmla="*/ 0 h 2172406"/>
              <a:gd name="connsiteX2" fmla="*/ 2169853 w 2169853"/>
              <a:gd name="connsiteY2" fmla="*/ 2160099 h 2172406"/>
              <a:gd name="connsiteX3" fmla="*/ 0 w 2169853"/>
              <a:gd name="connsiteY3" fmla="*/ 2172406 h 2172406"/>
              <a:gd name="connsiteX0" fmla="*/ 0 w 2163132"/>
              <a:gd name="connsiteY0" fmla="*/ 2172406 h 2172406"/>
              <a:gd name="connsiteX1" fmla="*/ 0 w 2163132"/>
              <a:gd name="connsiteY1" fmla="*/ 0 h 2172406"/>
              <a:gd name="connsiteX2" fmla="*/ 2163132 w 2163132"/>
              <a:gd name="connsiteY2" fmla="*/ 2164608 h 2172406"/>
              <a:gd name="connsiteX3" fmla="*/ 0 w 2163132"/>
              <a:gd name="connsiteY3" fmla="*/ 2172406 h 2172406"/>
              <a:gd name="connsiteX0" fmla="*/ 0 w 2164251"/>
              <a:gd name="connsiteY0" fmla="*/ 2172406 h 2172406"/>
              <a:gd name="connsiteX1" fmla="*/ 0 w 2164251"/>
              <a:gd name="connsiteY1" fmla="*/ 0 h 2172406"/>
              <a:gd name="connsiteX2" fmla="*/ 2164251 w 2164251"/>
              <a:gd name="connsiteY2" fmla="*/ 2163482 h 2172406"/>
              <a:gd name="connsiteX3" fmla="*/ 0 w 2164251"/>
              <a:gd name="connsiteY3" fmla="*/ 2172406 h 2172406"/>
              <a:gd name="connsiteX0" fmla="*/ 0 w 2169848"/>
              <a:gd name="connsiteY0" fmla="*/ 2178035 h 2178035"/>
              <a:gd name="connsiteX1" fmla="*/ 5597 w 2169848"/>
              <a:gd name="connsiteY1" fmla="*/ 0 h 2178035"/>
              <a:gd name="connsiteX2" fmla="*/ 2169848 w 2169848"/>
              <a:gd name="connsiteY2" fmla="*/ 2163482 h 2178035"/>
              <a:gd name="connsiteX3" fmla="*/ 0 w 2169848"/>
              <a:gd name="connsiteY3" fmla="*/ 2178035 h 2178035"/>
              <a:gd name="connsiteX0" fmla="*/ 0 w 2165371"/>
              <a:gd name="connsiteY0" fmla="*/ 2173532 h 2173532"/>
              <a:gd name="connsiteX1" fmla="*/ 1120 w 2165371"/>
              <a:gd name="connsiteY1" fmla="*/ 0 h 2173532"/>
              <a:gd name="connsiteX2" fmla="*/ 2165371 w 2165371"/>
              <a:gd name="connsiteY2" fmla="*/ 2163482 h 2173532"/>
              <a:gd name="connsiteX3" fmla="*/ 0 w 2165371"/>
              <a:gd name="connsiteY3" fmla="*/ 2173532 h 2173532"/>
              <a:gd name="connsiteX0" fmla="*/ 2623 w 2164617"/>
              <a:gd name="connsiteY0" fmla="*/ 2176889 h 2176889"/>
              <a:gd name="connsiteX1" fmla="*/ 366 w 2164617"/>
              <a:gd name="connsiteY1" fmla="*/ 0 h 2176889"/>
              <a:gd name="connsiteX2" fmla="*/ 2164617 w 2164617"/>
              <a:gd name="connsiteY2" fmla="*/ 2163482 h 2176889"/>
              <a:gd name="connsiteX3" fmla="*/ 2623 w 2164617"/>
              <a:gd name="connsiteY3" fmla="*/ 2176889 h 2176889"/>
              <a:gd name="connsiteX0" fmla="*/ 14741 w 2176735"/>
              <a:gd name="connsiteY0" fmla="*/ 2177975 h 2177975"/>
              <a:gd name="connsiteX1" fmla="*/ 133 w 2176735"/>
              <a:gd name="connsiteY1" fmla="*/ 0 h 2177975"/>
              <a:gd name="connsiteX2" fmla="*/ 2176735 w 2176735"/>
              <a:gd name="connsiteY2" fmla="*/ 2164568 h 2177975"/>
              <a:gd name="connsiteX3" fmla="*/ 14741 w 2176735"/>
              <a:gd name="connsiteY3" fmla="*/ 2177975 h 2177975"/>
              <a:gd name="connsiteX0" fmla="*/ 12520 w 2176752"/>
              <a:gd name="connsiteY0" fmla="*/ 2180226 h 2180226"/>
              <a:gd name="connsiteX1" fmla="*/ 150 w 2176752"/>
              <a:gd name="connsiteY1" fmla="*/ 0 h 2180226"/>
              <a:gd name="connsiteX2" fmla="*/ 2176752 w 2176752"/>
              <a:gd name="connsiteY2" fmla="*/ 2164568 h 2180226"/>
              <a:gd name="connsiteX3" fmla="*/ 12520 w 2176752"/>
              <a:gd name="connsiteY3" fmla="*/ 2180226 h 2180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76752" h="2180226">
                <a:moveTo>
                  <a:pt x="12520" y="2180226"/>
                </a:moveTo>
                <a:cubicBezTo>
                  <a:pt x="14386" y="1454214"/>
                  <a:pt x="-1716" y="726012"/>
                  <a:pt x="150" y="0"/>
                </a:cubicBezTo>
                <a:lnTo>
                  <a:pt x="2176752" y="2164568"/>
                </a:lnTo>
                <a:lnTo>
                  <a:pt x="12520" y="2180226"/>
                </a:lnTo>
                <a:close/>
              </a:path>
            </a:pathLst>
          </a:custGeom>
          <a:solidFill>
            <a:srgbClr val="1B1B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0" name="Pravoúhlý trojúhelník 29">
            <a:extLst>
              <a:ext uri="{FF2B5EF4-FFF2-40B4-BE49-F238E27FC236}">
                <a16:creationId xmlns:a16="http://schemas.microsoft.com/office/drawing/2014/main" xmlns="" id="{0D3B97AA-AF88-4AFF-A08C-8F4494F15F57}"/>
              </a:ext>
            </a:extLst>
          </p:cNvPr>
          <p:cNvSpPr/>
          <p:nvPr userDrawn="1"/>
        </p:nvSpPr>
        <p:spPr>
          <a:xfrm rot="8100000" flipH="1">
            <a:off x="23289703" y="5368271"/>
            <a:ext cx="2190162" cy="2192180"/>
          </a:xfrm>
          <a:custGeom>
            <a:avLst/>
            <a:gdLst>
              <a:gd name="connsiteX0" fmla="*/ 0 w 2184548"/>
              <a:gd name="connsiteY0" fmla="*/ 2175343 h 2175343"/>
              <a:gd name="connsiteX1" fmla="*/ 0 w 2184548"/>
              <a:gd name="connsiteY1" fmla="*/ 0 h 2175343"/>
              <a:gd name="connsiteX2" fmla="*/ 2184548 w 2184548"/>
              <a:gd name="connsiteY2" fmla="*/ 2175343 h 2175343"/>
              <a:gd name="connsiteX3" fmla="*/ 0 w 2184548"/>
              <a:gd name="connsiteY3" fmla="*/ 2175343 h 2175343"/>
              <a:gd name="connsiteX0" fmla="*/ 1 w 2184549"/>
              <a:gd name="connsiteY0" fmla="*/ 2173097 h 2173097"/>
              <a:gd name="connsiteX1" fmla="*/ 0 w 2184549"/>
              <a:gd name="connsiteY1" fmla="*/ 0 h 2173097"/>
              <a:gd name="connsiteX2" fmla="*/ 2184549 w 2184549"/>
              <a:gd name="connsiteY2" fmla="*/ 2173097 h 2173097"/>
              <a:gd name="connsiteX3" fmla="*/ 1 w 2184549"/>
              <a:gd name="connsiteY3" fmla="*/ 2173097 h 2173097"/>
              <a:gd name="connsiteX0" fmla="*/ 1 w 2183427"/>
              <a:gd name="connsiteY0" fmla="*/ 2173097 h 2185446"/>
              <a:gd name="connsiteX1" fmla="*/ 0 w 2183427"/>
              <a:gd name="connsiteY1" fmla="*/ 0 h 2185446"/>
              <a:gd name="connsiteX2" fmla="*/ 2183427 w 2183427"/>
              <a:gd name="connsiteY2" fmla="*/ 2185446 h 2185446"/>
              <a:gd name="connsiteX3" fmla="*/ 1 w 2183427"/>
              <a:gd name="connsiteY3" fmla="*/ 2173097 h 2185446"/>
              <a:gd name="connsiteX0" fmla="*/ 5614 w 2189040"/>
              <a:gd name="connsiteY0" fmla="*/ 2174219 h 2186568"/>
              <a:gd name="connsiteX1" fmla="*/ 0 w 2189040"/>
              <a:gd name="connsiteY1" fmla="*/ 0 h 2186568"/>
              <a:gd name="connsiteX2" fmla="*/ 2189040 w 2189040"/>
              <a:gd name="connsiteY2" fmla="*/ 2186568 h 2186568"/>
              <a:gd name="connsiteX3" fmla="*/ 5614 w 2189040"/>
              <a:gd name="connsiteY3" fmla="*/ 2174219 h 2186568"/>
              <a:gd name="connsiteX0" fmla="*/ 5614 w 2189040"/>
              <a:gd name="connsiteY0" fmla="*/ 2174219 h 2186568"/>
              <a:gd name="connsiteX1" fmla="*/ 0 w 2189040"/>
              <a:gd name="connsiteY1" fmla="*/ 0 h 2186568"/>
              <a:gd name="connsiteX2" fmla="*/ 2189040 w 2189040"/>
              <a:gd name="connsiteY2" fmla="*/ 2186568 h 2186568"/>
              <a:gd name="connsiteX3" fmla="*/ 5614 w 2189040"/>
              <a:gd name="connsiteY3" fmla="*/ 2174219 h 2186568"/>
              <a:gd name="connsiteX0" fmla="*/ 5614 w 2189040"/>
              <a:gd name="connsiteY0" fmla="*/ 2174219 h 2186568"/>
              <a:gd name="connsiteX1" fmla="*/ 0 w 2189040"/>
              <a:gd name="connsiteY1" fmla="*/ 0 h 2186568"/>
              <a:gd name="connsiteX2" fmla="*/ 2189040 w 2189040"/>
              <a:gd name="connsiteY2" fmla="*/ 2186568 h 2186568"/>
              <a:gd name="connsiteX3" fmla="*/ 5614 w 2189040"/>
              <a:gd name="connsiteY3" fmla="*/ 2174219 h 2186568"/>
              <a:gd name="connsiteX0" fmla="*/ 6736 w 2190162"/>
              <a:gd name="connsiteY0" fmla="*/ 2179831 h 2192180"/>
              <a:gd name="connsiteX1" fmla="*/ 0 w 2190162"/>
              <a:gd name="connsiteY1" fmla="*/ 0 h 2192180"/>
              <a:gd name="connsiteX2" fmla="*/ 2190162 w 2190162"/>
              <a:gd name="connsiteY2" fmla="*/ 2192180 h 2192180"/>
              <a:gd name="connsiteX3" fmla="*/ 6736 w 2190162"/>
              <a:gd name="connsiteY3" fmla="*/ 2179831 h 2192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90162" h="2192180">
                <a:moveTo>
                  <a:pt x="6736" y="2179831"/>
                </a:moveTo>
                <a:cubicBezTo>
                  <a:pt x="6736" y="1455465"/>
                  <a:pt x="0" y="724366"/>
                  <a:pt x="0" y="0"/>
                </a:cubicBezTo>
                <a:lnTo>
                  <a:pt x="2190162" y="2192180"/>
                </a:lnTo>
                <a:lnTo>
                  <a:pt x="6736" y="2179831"/>
                </a:lnTo>
                <a:close/>
              </a:path>
            </a:pathLst>
          </a:custGeom>
          <a:solidFill>
            <a:srgbClr val="8489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xmlns="" id="{C897246F-80E5-EBB7-8A5C-C6ACB8C9AE9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632" y="262505"/>
            <a:ext cx="6628480" cy="3049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1727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46" userDrawn="1">
          <p15:clr>
            <a:srgbClr val="FBAE40"/>
          </p15:clr>
        </p15:guide>
        <p15:guide id="2" orient="horz" pos="1440" userDrawn="1">
          <p15:clr>
            <a:srgbClr val="FBAE40"/>
          </p15:clr>
        </p15:guide>
        <p15:guide id="3" orient="horz" pos="4275" userDrawn="1">
          <p15:clr>
            <a:srgbClr val="FBAE40"/>
          </p15:clr>
        </p15:guide>
        <p15:guide id="4" orient="horz" pos="7427" userDrawn="1">
          <p15:clr>
            <a:srgbClr val="FBAE40"/>
          </p15:clr>
        </p15:guide>
        <p15:guide id="5" pos="9268" userDrawn="1">
          <p15:clr>
            <a:srgbClr val="FBAE40"/>
          </p15:clr>
        </p15:guide>
        <p15:guide id="6" orient="horz" pos="4025" userDrawn="1">
          <p15:clr>
            <a:srgbClr val="FBAE40"/>
          </p15:clr>
        </p15:guide>
        <p15:guide id="7" orient="horz" pos="1893" userDrawn="1">
          <p15:clr>
            <a:srgbClr val="FBAE40"/>
          </p15:clr>
        </p15:guide>
        <p15:guide id="9" pos="967" userDrawn="1">
          <p15:clr>
            <a:srgbClr val="FBAE40"/>
          </p15:clr>
        </p15:guide>
        <p15:guide id="10" pos="5208" userDrawn="1">
          <p15:clr>
            <a:srgbClr val="FBAE40"/>
          </p15:clr>
        </p15:guide>
        <p15:guide id="11" pos="7362" userDrawn="1">
          <p15:clr>
            <a:srgbClr val="FBAE40"/>
          </p15:clr>
        </p15:guide>
        <p15:guide id="12" orient="horz" pos="2143" userDrawn="1">
          <p15:clr>
            <a:srgbClr val="FBAE40"/>
          </p15:clr>
        </p15:guide>
        <p15:guide id="13" pos="4437" userDrawn="1">
          <p15:clr>
            <a:srgbClr val="FBAE40"/>
          </p15:clr>
        </p15:guide>
        <p15:guide id="14" pos="11740" userDrawn="1">
          <p15:clr>
            <a:srgbClr val="FBAE40"/>
          </p15:clr>
        </p15:guide>
        <p15:guide id="15" orient="horz" pos="7722" userDrawn="1">
          <p15:clr>
            <a:srgbClr val="FBAE40"/>
          </p15:clr>
        </p15:guide>
        <p15:guide id="16" orient="horz" pos="4071" userDrawn="1">
          <p15:clr>
            <a:srgbClr val="FBAE40"/>
          </p15:clr>
        </p15:guide>
        <p15:guide id="17" pos="14393" userDrawn="1">
          <p15:clr>
            <a:srgbClr val="FBAE40"/>
          </p15:clr>
        </p15:guide>
        <p15:guide id="18" orient="horz" pos="5046" userDrawn="1">
          <p15:clr>
            <a:srgbClr val="FBAE40"/>
          </p15:clr>
        </p15:guide>
        <p15:guide id="19" orient="horz" pos="5998" userDrawn="1">
          <p15:clr>
            <a:srgbClr val="FBAE40"/>
          </p15:clr>
        </p15:guide>
        <p15:guide id="20" orient="horz" pos="3095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2C0EC58F-4DE0-4DDE-8DDE-90CBAA1DEB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E61A38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EBDC77E7-C41F-4A3E-BB11-0A323640EF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631B475D-D24D-4E51-B4F0-581A1F063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325AF-67BF-4759-B415-E15C51CE09EF}" type="datetime1">
              <a:rPr lang="cs-CZ" smtClean="0"/>
              <a:t>12. 9. 2023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81976D03-A82A-46FA-8041-6E2607555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7C8C43AA-9379-4F8E-BEDB-62DC5E8299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A5941-499E-4948-A421-DD6D61E710B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06472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967" userDrawn="1">
          <p15:clr>
            <a:srgbClr val="FBAE40"/>
          </p15:clr>
        </p15:guide>
        <p15:guide id="3" pos="14393" userDrawn="1">
          <p15:clr>
            <a:srgbClr val="FBAE40"/>
          </p15:clr>
        </p15:guide>
        <p15:guide id="5" orient="horz" pos="1712" userDrawn="1">
          <p15:clr>
            <a:srgbClr val="FBAE40"/>
          </p15:clr>
        </p15:guide>
        <p15:guide id="6" orient="horz" pos="1893" userDrawn="1">
          <p15:clr>
            <a:srgbClr val="FBAE40"/>
          </p15:clr>
        </p15:guide>
        <p15:guide id="7" orient="horz" pos="711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825CEE3D-D19F-4791-8E61-57830A5197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7D99CF61-6B1C-452C-950D-155803580C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35113" y="3005138"/>
            <a:ext cx="10296525" cy="8281987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xmlns="" id="{21DF9627-6314-48AF-B051-19C65A2842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52364" y="3005138"/>
            <a:ext cx="10296522" cy="8281987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xmlns="" id="{28BE4540-D4FD-4C77-85FB-C506A15BBF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36F76-08C1-407D-93AD-CB652CEACB90}" type="datetime1">
              <a:rPr lang="cs-CZ" smtClean="0"/>
              <a:t>12. 9. 2023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xmlns="" id="{37E3764A-4DEF-4D34-A431-F9FF2E21ED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xmlns="" id="{17BF089A-A823-424B-ABB7-0B9AF4BF3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A5941-499E-4948-A421-DD6D61E710B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779884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53" userDrawn="1">
          <p15:clr>
            <a:srgbClr val="FBAE40"/>
          </p15:clr>
        </p15:guide>
        <p15:guide id="2" pos="7907" userDrawn="1">
          <p15:clr>
            <a:srgbClr val="FBAE40"/>
          </p15:clr>
        </p15:guide>
        <p15:guide id="3" pos="14393" userDrawn="1">
          <p15:clr>
            <a:srgbClr val="FBAE40"/>
          </p15:clr>
        </p15:guide>
        <p15:guide id="4" pos="967" userDrawn="1">
          <p15:clr>
            <a:srgbClr val="FBAE40"/>
          </p15:clr>
        </p15:guide>
        <p15:guide id="5" orient="horz" pos="601" userDrawn="1">
          <p15:clr>
            <a:srgbClr val="FBAE40"/>
          </p15:clr>
        </p15:guide>
        <p15:guide id="6" orient="horz" pos="1712" userDrawn="1">
          <p15:clr>
            <a:srgbClr val="FBAE40"/>
          </p15:clr>
        </p15:guide>
        <p15:guide id="7" orient="horz" pos="1893" userDrawn="1">
          <p15:clr>
            <a:srgbClr val="FBAE40"/>
          </p15:clr>
        </p15:guide>
        <p15:guide id="8" orient="horz" pos="711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va obsahy s dělící link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825CEE3D-D19F-4791-8E61-57830A5197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7D99CF61-6B1C-452C-950D-155803580C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35113" y="3005138"/>
            <a:ext cx="10296525" cy="8281987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xmlns="" id="{21DF9627-6314-48AF-B051-19C65A2842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52364" y="3005138"/>
            <a:ext cx="10296522" cy="8281987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xmlns="" id="{28BE4540-D4FD-4C77-85FB-C506A15BBF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486AB-25FD-4DB4-BB1E-BB607AC4800A}" type="datetime1">
              <a:rPr lang="cs-CZ" smtClean="0"/>
              <a:t>12. 9. 2023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xmlns="" id="{37E3764A-4DEF-4D34-A431-F9FF2E21ED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xmlns="" id="{17BF089A-A823-424B-ABB7-0B9AF4BF3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A5941-499E-4948-A421-DD6D61E710B4}" type="slidenum">
              <a:rPr lang="cs-CZ" smtClean="0"/>
              <a:t>‹#›</a:t>
            </a:fld>
            <a:endParaRPr lang="cs-CZ"/>
          </a:p>
        </p:txBody>
      </p:sp>
      <p:sp>
        <p:nvSpPr>
          <p:cNvPr id="9" name="Zástupná dělící linka">
            <a:extLst>
              <a:ext uri="{FF2B5EF4-FFF2-40B4-BE49-F238E27FC236}">
                <a16:creationId xmlns:a16="http://schemas.microsoft.com/office/drawing/2014/main" xmlns="" id="{54A38830-4724-41EA-AA3C-EACD74E0C05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174000" y="3005137"/>
            <a:ext cx="36000" cy="8283600"/>
          </a:xfrm>
          <a:solidFill>
            <a:srgbClr val="DADADA"/>
          </a:solidFill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00"/>
            </a:lvl1pPr>
            <a:lvl2pPr>
              <a:lnSpc>
                <a:spcPct val="100000"/>
              </a:lnSpc>
              <a:spcBef>
                <a:spcPts val="0"/>
              </a:spcBef>
              <a:defRPr sz="100"/>
            </a:lvl2pPr>
            <a:lvl3pPr>
              <a:lnSpc>
                <a:spcPct val="100000"/>
              </a:lnSpc>
              <a:spcBef>
                <a:spcPts val="0"/>
              </a:spcBef>
              <a:defRPr sz="100"/>
            </a:lvl3pPr>
            <a:lvl4pPr>
              <a:lnSpc>
                <a:spcPct val="100000"/>
              </a:lnSpc>
              <a:spcBef>
                <a:spcPts val="0"/>
              </a:spcBef>
              <a:defRPr sz="100"/>
            </a:lvl4pPr>
            <a:lvl5pPr>
              <a:lnSpc>
                <a:spcPct val="100000"/>
              </a:lnSpc>
              <a:spcBef>
                <a:spcPts val="0"/>
              </a:spcBef>
              <a:defRPr sz="100"/>
            </a:lvl5pPr>
          </a:lstStyle>
          <a:p>
            <a:pPr lvl="0"/>
            <a:r>
              <a:rPr lang="cs-CZ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159296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53" userDrawn="1">
          <p15:clr>
            <a:srgbClr val="FBAE40"/>
          </p15:clr>
        </p15:guide>
        <p15:guide id="2" pos="7907" userDrawn="1">
          <p15:clr>
            <a:srgbClr val="FBAE40"/>
          </p15:clr>
        </p15:guide>
        <p15:guide id="3" pos="14393" userDrawn="1">
          <p15:clr>
            <a:srgbClr val="FBAE40"/>
          </p15:clr>
        </p15:guide>
        <p15:guide id="4" pos="967" userDrawn="1">
          <p15:clr>
            <a:srgbClr val="FBAE40"/>
          </p15:clr>
        </p15:guide>
        <p15:guide id="5" orient="horz" pos="601" userDrawn="1">
          <p15:clr>
            <a:srgbClr val="FBAE40"/>
          </p15:clr>
        </p15:guide>
        <p15:guide id="6" orient="horz" pos="1712" userDrawn="1">
          <p15:clr>
            <a:srgbClr val="FBAE40"/>
          </p15:clr>
        </p15:guide>
        <p15:guide id="7" orient="horz" pos="1893" userDrawn="1">
          <p15:clr>
            <a:srgbClr val="FBAE40"/>
          </p15:clr>
        </p15:guide>
        <p15:guide id="8" orient="horz" pos="711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Volný tvar: obrazec 7">
            <a:extLst>
              <a:ext uri="{FF2B5EF4-FFF2-40B4-BE49-F238E27FC236}">
                <a16:creationId xmlns:a16="http://schemas.microsoft.com/office/drawing/2014/main" xmlns="" id="{FDB67669-4771-A7A2-F9AE-F55C2E7BC9CE}"/>
              </a:ext>
            </a:extLst>
          </p:cNvPr>
          <p:cNvSpPr/>
          <p:nvPr/>
        </p:nvSpPr>
        <p:spPr>
          <a:xfrm>
            <a:off x="20389726" y="2120486"/>
            <a:ext cx="3998249" cy="5881341"/>
          </a:xfrm>
          <a:custGeom>
            <a:avLst/>
            <a:gdLst>
              <a:gd name="connsiteX0" fmla="*/ 0 w 3998249"/>
              <a:gd name="connsiteY0" fmla="*/ 1884891 h 5881341"/>
              <a:gd name="connsiteX1" fmla="*/ 3998249 w 3998249"/>
              <a:gd name="connsiteY1" fmla="*/ 5881342 h 5881341"/>
              <a:gd name="connsiteX2" fmla="*/ 3998249 w 3998249"/>
              <a:gd name="connsiteY2" fmla="*/ 2111636 h 5881341"/>
              <a:gd name="connsiteX3" fmla="*/ 1885701 w 3998249"/>
              <a:gd name="connsiteY3" fmla="*/ 0 h 5881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98249" h="5881341">
                <a:moveTo>
                  <a:pt x="0" y="1884891"/>
                </a:moveTo>
                <a:lnTo>
                  <a:pt x="3998249" y="5881342"/>
                </a:lnTo>
                <a:lnTo>
                  <a:pt x="3998249" y="2111636"/>
                </a:lnTo>
                <a:lnTo>
                  <a:pt x="1885701" y="0"/>
                </a:lnTo>
                <a:close/>
              </a:path>
            </a:pathLst>
          </a:custGeom>
          <a:solidFill>
            <a:srgbClr val="E61A38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cs-CZ">
              <a:solidFill>
                <a:srgbClr val="E61A38"/>
              </a:solidFill>
            </a:endParaRPr>
          </a:p>
        </p:txBody>
      </p:sp>
      <p:sp>
        <p:nvSpPr>
          <p:cNvPr id="9" name="Volný tvar: obrazec 8">
            <a:extLst>
              <a:ext uri="{FF2B5EF4-FFF2-40B4-BE49-F238E27FC236}">
                <a16:creationId xmlns:a16="http://schemas.microsoft.com/office/drawing/2014/main" xmlns="" id="{BA8159FB-29C1-99ED-A1F0-23A595941D6F}"/>
              </a:ext>
            </a:extLst>
          </p:cNvPr>
          <p:cNvSpPr/>
          <p:nvPr/>
        </p:nvSpPr>
        <p:spPr>
          <a:xfrm>
            <a:off x="20153949" y="0"/>
            <a:ext cx="4234039" cy="2120524"/>
          </a:xfrm>
          <a:custGeom>
            <a:avLst/>
            <a:gdLst>
              <a:gd name="connsiteX0" fmla="*/ 0 w 4234039"/>
              <a:gd name="connsiteY0" fmla="*/ 0 h 2120524"/>
              <a:gd name="connsiteX1" fmla="*/ 2121479 w 4234039"/>
              <a:gd name="connsiteY1" fmla="*/ 2120525 h 2120524"/>
              <a:gd name="connsiteX2" fmla="*/ 4234040 w 4234039"/>
              <a:gd name="connsiteY2" fmla="*/ 8888 h 2120524"/>
              <a:gd name="connsiteX3" fmla="*/ 4234040 w 4234039"/>
              <a:gd name="connsiteY3" fmla="*/ 0 h 2120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34039" h="2120524">
                <a:moveTo>
                  <a:pt x="0" y="0"/>
                </a:moveTo>
                <a:lnTo>
                  <a:pt x="2121479" y="2120525"/>
                </a:lnTo>
                <a:lnTo>
                  <a:pt x="4234040" y="8888"/>
                </a:lnTo>
                <a:lnTo>
                  <a:pt x="4234040" y="0"/>
                </a:lnTo>
                <a:close/>
              </a:path>
            </a:pathLst>
          </a:custGeom>
          <a:solidFill>
            <a:srgbClr val="84898D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cs-CZ"/>
          </a:p>
        </p:txBody>
      </p:sp>
      <p:sp>
        <p:nvSpPr>
          <p:cNvPr id="11" name="Volný tvar: obrazec 10">
            <a:extLst>
              <a:ext uri="{FF2B5EF4-FFF2-40B4-BE49-F238E27FC236}">
                <a16:creationId xmlns:a16="http://schemas.microsoft.com/office/drawing/2014/main" xmlns="" id="{2DE26941-0D20-4246-A246-A4D9DCB7D011}"/>
              </a:ext>
            </a:extLst>
          </p:cNvPr>
          <p:cNvSpPr/>
          <p:nvPr/>
        </p:nvSpPr>
        <p:spPr>
          <a:xfrm>
            <a:off x="22270968" y="8856"/>
            <a:ext cx="2112560" cy="4223260"/>
          </a:xfrm>
          <a:custGeom>
            <a:avLst/>
            <a:gdLst>
              <a:gd name="connsiteX0" fmla="*/ 0 w 2112560"/>
              <a:gd name="connsiteY0" fmla="*/ 2111624 h 4223260"/>
              <a:gd name="connsiteX1" fmla="*/ 2112561 w 2112560"/>
              <a:gd name="connsiteY1" fmla="*/ 4223260 h 4223260"/>
              <a:gd name="connsiteX2" fmla="*/ 2112561 w 2112560"/>
              <a:gd name="connsiteY2" fmla="*/ 0 h 4223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12560" h="4223260">
                <a:moveTo>
                  <a:pt x="0" y="2111624"/>
                </a:moveTo>
                <a:lnTo>
                  <a:pt x="2112561" y="4223260"/>
                </a:lnTo>
                <a:lnTo>
                  <a:pt x="2112561" y="0"/>
                </a:lnTo>
                <a:close/>
              </a:path>
            </a:pathLst>
          </a:custGeom>
          <a:solidFill>
            <a:srgbClr val="1B1B1B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cs-CZ"/>
          </a:p>
        </p:txBody>
      </p:sp>
      <p:sp>
        <p:nvSpPr>
          <p:cNvPr id="27" name="Zástupný symbol obrázku 25">
            <a:extLst>
              <a:ext uri="{FF2B5EF4-FFF2-40B4-BE49-F238E27FC236}">
                <a16:creationId xmlns:a16="http://schemas.microsoft.com/office/drawing/2014/main" xmlns="" id="{D315A394-2221-4965-86F7-DF9A5A00374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773926" y="-189"/>
            <a:ext cx="15612548" cy="13713014"/>
          </a:xfrm>
          <a:custGeom>
            <a:avLst/>
            <a:gdLst>
              <a:gd name="connsiteX0" fmla="*/ 0 w 15613062"/>
              <a:gd name="connsiteY0" fmla="*/ 6858000 h 13716000"/>
              <a:gd name="connsiteX1" fmla="*/ 7806531 w 15613062"/>
              <a:gd name="connsiteY1" fmla="*/ 0 h 13716000"/>
              <a:gd name="connsiteX2" fmla="*/ 15613062 w 15613062"/>
              <a:gd name="connsiteY2" fmla="*/ 6858000 h 13716000"/>
              <a:gd name="connsiteX3" fmla="*/ 7806531 w 15613062"/>
              <a:gd name="connsiteY3" fmla="*/ 13716000 h 13716000"/>
              <a:gd name="connsiteX4" fmla="*/ 0 w 15613062"/>
              <a:gd name="connsiteY4" fmla="*/ 6858000 h 13716000"/>
              <a:gd name="connsiteX0" fmla="*/ 0 w 15605313"/>
              <a:gd name="connsiteY0" fmla="*/ 2905932 h 13716000"/>
              <a:gd name="connsiteX1" fmla="*/ 7798782 w 15605313"/>
              <a:gd name="connsiteY1" fmla="*/ 0 h 13716000"/>
              <a:gd name="connsiteX2" fmla="*/ 15605313 w 15605313"/>
              <a:gd name="connsiteY2" fmla="*/ 6858000 h 13716000"/>
              <a:gd name="connsiteX3" fmla="*/ 7798782 w 15605313"/>
              <a:gd name="connsiteY3" fmla="*/ 13716000 h 13716000"/>
              <a:gd name="connsiteX4" fmla="*/ 0 w 15605313"/>
              <a:gd name="connsiteY4" fmla="*/ 2905932 h 13716000"/>
              <a:gd name="connsiteX0" fmla="*/ 0 w 15605313"/>
              <a:gd name="connsiteY0" fmla="*/ 2905932 h 13716000"/>
              <a:gd name="connsiteX1" fmla="*/ 2924565 w 15605313"/>
              <a:gd name="connsiteY1" fmla="*/ 0 h 13716000"/>
              <a:gd name="connsiteX2" fmla="*/ 15605313 w 15605313"/>
              <a:gd name="connsiteY2" fmla="*/ 6858000 h 13716000"/>
              <a:gd name="connsiteX3" fmla="*/ 7798782 w 15605313"/>
              <a:gd name="connsiteY3" fmla="*/ 13716000 h 13716000"/>
              <a:gd name="connsiteX4" fmla="*/ 0 w 15605313"/>
              <a:gd name="connsiteY4" fmla="*/ 2905932 h 13716000"/>
              <a:gd name="connsiteX0" fmla="*/ 0 w 15605313"/>
              <a:gd name="connsiteY0" fmla="*/ 2905932 h 13716000"/>
              <a:gd name="connsiteX1" fmla="*/ 2924565 w 15605313"/>
              <a:gd name="connsiteY1" fmla="*/ 0 h 13716000"/>
              <a:gd name="connsiteX2" fmla="*/ 15605313 w 15605313"/>
              <a:gd name="connsiteY2" fmla="*/ 6858000 h 13716000"/>
              <a:gd name="connsiteX3" fmla="*/ 10797704 w 15605313"/>
              <a:gd name="connsiteY3" fmla="*/ 13716000 h 13716000"/>
              <a:gd name="connsiteX4" fmla="*/ 0 w 15605313"/>
              <a:gd name="connsiteY4" fmla="*/ 2905932 h 13716000"/>
              <a:gd name="connsiteX0" fmla="*/ 0 w 15636310"/>
              <a:gd name="connsiteY0" fmla="*/ 2905932 h 13716000"/>
              <a:gd name="connsiteX1" fmla="*/ 2924565 w 15636310"/>
              <a:gd name="connsiteY1" fmla="*/ 0 h 13716000"/>
              <a:gd name="connsiteX2" fmla="*/ 15636310 w 15636310"/>
              <a:gd name="connsiteY2" fmla="*/ 8865031 h 13716000"/>
              <a:gd name="connsiteX3" fmla="*/ 10797704 w 15636310"/>
              <a:gd name="connsiteY3" fmla="*/ 13716000 h 13716000"/>
              <a:gd name="connsiteX4" fmla="*/ 0 w 15636310"/>
              <a:gd name="connsiteY4" fmla="*/ 2905932 h 13716000"/>
              <a:gd name="connsiteX0" fmla="*/ 0 w 15636310"/>
              <a:gd name="connsiteY0" fmla="*/ 2905932 h 13716000"/>
              <a:gd name="connsiteX1" fmla="*/ 2924565 w 15636310"/>
              <a:gd name="connsiteY1" fmla="*/ 0 h 13716000"/>
              <a:gd name="connsiteX2" fmla="*/ 12252512 w 15636310"/>
              <a:gd name="connsiteY2" fmla="*/ 6493790 h 13716000"/>
              <a:gd name="connsiteX3" fmla="*/ 15636310 w 15636310"/>
              <a:gd name="connsiteY3" fmla="*/ 8865031 h 13716000"/>
              <a:gd name="connsiteX4" fmla="*/ 10797704 w 15636310"/>
              <a:gd name="connsiteY4" fmla="*/ 13716000 h 13716000"/>
              <a:gd name="connsiteX5" fmla="*/ 0 w 15636310"/>
              <a:gd name="connsiteY5" fmla="*/ 2905932 h 13716000"/>
              <a:gd name="connsiteX0" fmla="*/ 0 w 15636310"/>
              <a:gd name="connsiteY0" fmla="*/ 2905932 h 13716000"/>
              <a:gd name="connsiteX1" fmla="*/ 2924565 w 15636310"/>
              <a:gd name="connsiteY1" fmla="*/ 0 h 13716000"/>
              <a:gd name="connsiteX2" fmla="*/ 15623393 w 15636310"/>
              <a:gd name="connsiteY2" fmla="*/ 7997126 h 13716000"/>
              <a:gd name="connsiteX3" fmla="*/ 15636310 w 15636310"/>
              <a:gd name="connsiteY3" fmla="*/ 8865031 h 13716000"/>
              <a:gd name="connsiteX4" fmla="*/ 10797704 w 15636310"/>
              <a:gd name="connsiteY4" fmla="*/ 13716000 h 13716000"/>
              <a:gd name="connsiteX5" fmla="*/ 0 w 15636310"/>
              <a:gd name="connsiteY5" fmla="*/ 2905932 h 13716000"/>
              <a:gd name="connsiteX0" fmla="*/ 0 w 15636310"/>
              <a:gd name="connsiteY0" fmla="*/ 2905932 h 13716000"/>
              <a:gd name="connsiteX1" fmla="*/ 2924565 w 15636310"/>
              <a:gd name="connsiteY1" fmla="*/ 0 h 13716000"/>
              <a:gd name="connsiteX2" fmla="*/ 10826668 w 15636310"/>
              <a:gd name="connsiteY2" fmla="*/ 4990454 h 13716000"/>
              <a:gd name="connsiteX3" fmla="*/ 15623393 w 15636310"/>
              <a:gd name="connsiteY3" fmla="*/ 7997126 h 13716000"/>
              <a:gd name="connsiteX4" fmla="*/ 15636310 w 15636310"/>
              <a:gd name="connsiteY4" fmla="*/ 8865031 h 13716000"/>
              <a:gd name="connsiteX5" fmla="*/ 10797704 w 15636310"/>
              <a:gd name="connsiteY5" fmla="*/ 13716000 h 13716000"/>
              <a:gd name="connsiteX6" fmla="*/ 0 w 15636310"/>
              <a:gd name="connsiteY6" fmla="*/ 2905932 h 13716000"/>
              <a:gd name="connsiteX0" fmla="*/ 0 w 15636310"/>
              <a:gd name="connsiteY0" fmla="*/ 2905932 h 13716000"/>
              <a:gd name="connsiteX1" fmla="*/ 2924565 w 15636310"/>
              <a:gd name="connsiteY1" fmla="*/ 0 h 13716000"/>
              <a:gd name="connsiteX2" fmla="*/ 11593834 w 15636310"/>
              <a:gd name="connsiteY2" fmla="*/ 4021809 h 13716000"/>
              <a:gd name="connsiteX3" fmla="*/ 15623393 w 15636310"/>
              <a:gd name="connsiteY3" fmla="*/ 7997126 h 13716000"/>
              <a:gd name="connsiteX4" fmla="*/ 15636310 w 15636310"/>
              <a:gd name="connsiteY4" fmla="*/ 8865031 h 13716000"/>
              <a:gd name="connsiteX5" fmla="*/ 10797704 w 15636310"/>
              <a:gd name="connsiteY5" fmla="*/ 13716000 h 13716000"/>
              <a:gd name="connsiteX6" fmla="*/ 0 w 15636310"/>
              <a:gd name="connsiteY6" fmla="*/ 2905932 h 13716000"/>
              <a:gd name="connsiteX0" fmla="*/ 0 w 15636310"/>
              <a:gd name="connsiteY0" fmla="*/ 2905932 h 13716000"/>
              <a:gd name="connsiteX1" fmla="*/ 2924565 w 15636310"/>
              <a:gd name="connsiteY1" fmla="*/ 0 h 13716000"/>
              <a:gd name="connsiteX2" fmla="*/ 8253949 w 15636310"/>
              <a:gd name="connsiteY2" fmla="*/ 2456481 h 13716000"/>
              <a:gd name="connsiteX3" fmla="*/ 11593834 w 15636310"/>
              <a:gd name="connsiteY3" fmla="*/ 4021809 h 13716000"/>
              <a:gd name="connsiteX4" fmla="*/ 15623393 w 15636310"/>
              <a:gd name="connsiteY4" fmla="*/ 7997126 h 13716000"/>
              <a:gd name="connsiteX5" fmla="*/ 15636310 w 15636310"/>
              <a:gd name="connsiteY5" fmla="*/ 8865031 h 13716000"/>
              <a:gd name="connsiteX6" fmla="*/ 10797704 w 15636310"/>
              <a:gd name="connsiteY6" fmla="*/ 13716000 h 13716000"/>
              <a:gd name="connsiteX7" fmla="*/ 0 w 15636310"/>
              <a:gd name="connsiteY7" fmla="*/ 2905932 h 13716000"/>
              <a:gd name="connsiteX0" fmla="*/ 0 w 15636310"/>
              <a:gd name="connsiteY0" fmla="*/ 2905932 h 13716000"/>
              <a:gd name="connsiteX1" fmla="*/ 2924565 w 15636310"/>
              <a:gd name="connsiteY1" fmla="*/ 0 h 13716000"/>
              <a:gd name="connsiteX2" fmla="*/ 13500125 w 15636310"/>
              <a:gd name="connsiteY2" fmla="*/ 2123268 h 13716000"/>
              <a:gd name="connsiteX3" fmla="*/ 11593834 w 15636310"/>
              <a:gd name="connsiteY3" fmla="*/ 4021809 h 13716000"/>
              <a:gd name="connsiteX4" fmla="*/ 15623393 w 15636310"/>
              <a:gd name="connsiteY4" fmla="*/ 7997126 h 13716000"/>
              <a:gd name="connsiteX5" fmla="*/ 15636310 w 15636310"/>
              <a:gd name="connsiteY5" fmla="*/ 8865031 h 13716000"/>
              <a:gd name="connsiteX6" fmla="*/ 10797704 w 15636310"/>
              <a:gd name="connsiteY6" fmla="*/ 13716000 h 13716000"/>
              <a:gd name="connsiteX7" fmla="*/ 0 w 15636310"/>
              <a:gd name="connsiteY7" fmla="*/ 2905932 h 13716000"/>
              <a:gd name="connsiteX0" fmla="*/ 0 w 15636310"/>
              <a:gd name="connsiteY0" fmla="*/ 2905932 h 13716000"/>
              <a:gd name="connsiteX1" fmla="*/ 2924565 w 15636310"/>
              <a:gd name="connsiteY1" fmla="*/ 0 h 13716000"/>
              <a:gd name="connsiteX2" fmla="*/ 9517061 w 15636310"/>
              <a:gd name="connsiteY2" fmla="*/ 1332854 h 13716000"/>
              <a:gd name="connsiteX3" fmla="*/ 13500125 w 15636310"/>
              <a:gd name="connsiteY3" fmla="*/ 2123268 h 13716000"/>
              <a:gd name="connsiteX4" fmla="*/ 11593834 w 15636310"/>
              <a:gd name="connsiteY4" fmla="*/ 4021809 h 13716000"/>
              <a:gd name="connsiteX5" fmla="*/ 15623393 w 15636310"/>
              <a:gd name="connsiteY5" fmla="*/ 7997126 h 13716000"/>
              <a:gd name="connsiteX6" fmla="*/ 15636310 w 15636310"/>
              <a:gd name="connsiteY6" fmla="*/ 8865031 h 13716000"/>
              <a:gd name="connsiteX7" fmla="*/ 10797704 w 15636310"/>
              <a:gd name="connsiteY7" fmla="*/ 13716000 h 13716000"/>
              <a:gd name="connsiteX8" fmla="*/ 0 w 15636310"/>
              <a:gd name="connsiteY8" fmla="*/ 2905932 h 13716000"/>
              <a:gd name="connsiteX0" fmla="*/ 0 w 15636310"/>
              <a:gd name="connsiteY0" fmla="*/ 2905932 h 13716000"/>
              <a:gd name="connsiteX1" fmla="*/ 2924565 w 15636310"/>
              <a:gd name="connsiteY1" fmla="*/ 0 h 13716000"/>
              <a:gd name="connsiteX2" fmla="*/ 11392356 w 15636310"/>
              <a:gd name="connsiteY2" fmla="*/ 7749 h 13716000"/>
              <a:gd name="connsiteX3" fmla="*/ 13500125 w 15636310"/>
              <a:gd name="connsiteY3" fmla="*/ 2123268 h 13716000"/>
              <a:gd name="connsiteX4" fmla="*/ 11593834 w 15636310"/>
              <a:gd name="connsiteY4" fmla="*/ 4021809 h 13716000"/>
              <a:gd name="connsiteX5" fmla="*/ 15623393 w 15636310"/>
              <a:gd name="connsiteY5" fmla="*/ 7997126 h 13716000"/>
              <a:gd name="connsiteX6" fmla="*/ 15636310 w 15636310"/>
              <a:gd name="connsiteY6" fmla="*/ 8865031 h 13716000"/>
              <a:gd name="connsiteX7" fmla="*/ 10797704 w 15636310"/>
              <a:gd name="connsiteY7" fmla="*/ 13716000 h 13716000"/>
              <a:gd name="connsiteX8" fmla="*/ 0 w 15636310"/>
              <a:gd name="connsiteY8" fmla="*/ 2905932 h 13716000"/>
              <a:gd name="connsiteX0" fmla="*/ 0 w 15641072"/>
              <a:gd name="connsiteY0" fmla="*/ 2897995 h 13716000"/>
              <a:gd name="connsiteX1" fmla="*/ 2929327 w 15641072"/>
              <a:gd name="connsiteY1" fmla="*/ 0 h 13716000"/>
              <a:gd name="connsiteX2" fmla="*/ 11397118 w 15641072"/>
              <a:gd name="connsiteY2" fmla="*/ 7749 h 13716000"/>
              <a:gd name="connsiteX3" fmla="*/ 13504887 w 15641072"/>
              <a:gd name="connsiteY3" fmla="*/ 2123268 h 13716000"/>
              <a:gd name="connsiteX4" fmla="*/ 11598596 w 15641072"/>
              <a:gd name="connsiteY4" fmla="*/ 4021809 h 13716000"/>
              <a:gd name="connsiteX5" fmla="*/ 15628155 w 15641072"/>
              <a:gd name="connsiteY5" fmla="*/ 7997126 h 13716000"/>
              <a:gd name="connsiteX6" fmla="*/ 15641072 w 15641072"/>
              <a:gd name="connsiteY6" fmla="*/ 8865031 h 13716000"/>
              <a:gd name="connsiteX7" fmla="*/ 10802466 w 15641072"/>
              <a:gd name="connsiteY7" fmla="*/ 13716000 h 13716000"/>
              <a:gd name="connsiteX8" fmla="*/ 0 w 15641072"/>
              <a:gd name="connsiteY8" fmla="*/ 2897995 h 13716000"/>
              <a:gd name="connsiteX0" fmla="*/ 0 w 15641072"/>
              <a:gd name="connsiteY0" fmla="*/ 2897995 h 13716000"/>
              <a:gd name="connsiteX1" fmla="*/ 2913452 w 15641072"/>
              <a:gd name="connsiteY1" fmla="*/ 0 h 13716000"/>
              <a:gd name="connsiteX2" fmla="*/ 11397118 w 15641072"/>
              <a:gd name="connsiteY2" fmla="*/ 7749 h 13716000"/>
              <a:gd name="connsiteX3" fmla="*/ 13504887 w 15641072"/>
              <a:gd name="connsiteY3" fmla="*/ 2123268 h 13716000"/>
              <a:gd name="connsiteX4" fmla="*/ 11598596 w 15641072"/>
              <a:gd name="connsiteY4" fmla="*/ 4021809 h 13716000"/>
              <a:gd name="connsiteX5" fmla="*/ 15628155 w 15641072"/>
              <a:gd name="connsiteY5" fmla="*/ 7997126 h 13716000"/>
              <a:gd name="connsiteX6" fmla="*/ 15641072 w 15641072"/>
              <a:gd name="connsiteY6" fmla="*/ 8865031 h 13716000"/>
              <a:gd name="connsiteX7" fmla="*/ 10802466 w 15641072"/>
              <a:gd name="connsiteY7" fmla="*/ 13716000 h 13716000"/>
              <a:gd name="connsiteX8" fmla="*/ 0 w 15641072"/>
              <a:gd name="connsiteY8" fmla="*/ 2897995 h 13716000"/>
              <a:gd name="connsiteX0" fmla="*/ 0 w 15641072"/>
              <a:gd name="connsiteY0" fmla="*/ 2898184 h 13716189"/>
              <a:gd name="connsiteX1" fmla="*/ 2913452 w 15641072"/>
              <a:gd name="connsiteY1" fmla="*/ 189 h 13716189"/>
              <a:gd name="connsiteX2" fmla="*/ 11378068 w 15641072"/>
              <a:gd name="connsiteY2" fmla="*/ 0 h 13716189"/>
              <a:gd name="connsiteX3" fmla="*/ 13504887 w 15641072"/>
              <a:gd name="connsiteY3" fmla="*/ 2123457 h 13716189"/>
              <a:gd name="connsiteX4" fmla="*/ 11598596 w 15641072"/>
              <a:gd name="connsiteY4" fmla="*/ 4021998 h 13716189"/>
              <a:gd name="connsiteX5" fmla="*/ 15628155 w 15641072"/>
              <a:gd name="connsiteY5" fmla="*/ 7997315 h 13716189"/>
              <a:gd name="connsiteX6" fmla="*/ 15641072 w 15641072"/>
              <a:gd name="connsiteY6" fmla="*/ 8865220 h 13716189"/>
              <a:gd name="connsiteX7" fmla="*/ 10802466 w 15641072"/>
              <a:gd name="connsiteY7" fmla="*/ 13716189 h 13716189"/>
              <a:gd name="connsiteX8" fmla="*/ 0 w 15641072"/>
              <a:gd name="connsiteY8" fmla="*/ 2898184 h 13716189"/>
              <a:gd name="connsiteX0" fmla="*/ 0 w 15641072"/>
              <a:gd name="connsiteY0" fmla="*/ 2898184 h 13716189"/>
              <a:gd name="connsiteX1" fmla="*/ 2913452 w 15641072"/>
              <a:gd name="connsiteY1" fmla="*/ 189 h 13716189"/>
              <a:gd name="connsiteX2" fmla="*/ 11378068 w 15641072"/>
              <a:gd name="connsiteY2" fmla="*/ 0 h 13716189"/>
              <a:gd name="connsiteX3" fmla="*/ 13493775 w 15641072"/>
              <a:gd name="connsiteY3" fmla="*/ 2112345 h 13716189"/>
              <a:gd name="connsiteX4" fmla="*/ 11598596 w 15641072"/>
              <a:gd name="connsiteY4" fmla="*/ 4021998 h 13716189"/>
              <a:gd name="connsiteX5" fmla="*/ 15628155 w 15641072"/>
              <a:gd name="connsiteY5" fmla="*/ 7997315 h 13716189"/>
              <a:gd name="connsiteX6" fmla="*/ 15641072 w 15641072"/>
              <a:gd name="connsiteY6" fmla="*/ 8865220 h 13716189"/>
              <a:gd name="connsiteX7" fmla="*/ 10802466 w 15641072"/>
              <a:gd name="connsiteY7" fmla="*/ 13716189 h 13716189"/>
              <a:gd name="connsiteX8" fmla="*/ 0 w 15641072"/>
              <a:gd name="connsiteY8" fmla="*/ 2898184 h 13716189"/>
              <a:gd name="connsiteX0" fmla="*/ 0 w 15641072"/>
              <a:gd name="connsiteY0" fmla="*/ 2898184 h 13716189"/>
              <a:gd name="connsiteX1" fmla="*/ 2913452 w 15641072"/>
              <a:gd name="connsiteY1" fmla="*/ 189 h 13716189"/>
              <a:gd name="connsiteX2" fmla="*/ 11378068 w 15641072"/>
              <a:gd name="connsiteY2" fmla="*/ 0 h 13716189"/>
              <a:gd name="connsiteX3" fmla="*/ 13493775 w 15641072"/>
              <a:gd name="connsiteY3" fmla="*/ 2112345 h 13716189"/>
              <a:gd name="connsiteX4" fmla="*/ 11592246 w 15641072"/>
              <a:gd name="connsiteY4" fmla="*/ 4006123 h 13716189"/>
              <a:gd name="connsiteX5" fmla="*/ 15628155 w 15641072"/>
              <a:gd name="connsiteY5" fmla="*/ 7997315 h 13716189"/>
              <a:gd name="connsiteX6" fmla="*/ 15641072 w 15641072"/>
              <a:gd name="connsiteY6" fmla="*/ 8865220 h 13716189"/>
              <a:gd name="connsiteX7" fmla="*/ 10802466 w 15641072"/>
              <a:gd name="connsiteY7" fmla="*/ 13716189 h 13716189"/>
              <a:gd name="connsiteX8" fmla="*/ 0 w 15641072"/>
              <a:gd name="connsiteY8" fmla="*/ 2898184 h 13716189"/>
              <a:gd name="connsiteX0" fmla="*/ 0 w 15641072"/>
              <a:gd name="connsiteY0" fmla="*/ 2898184 h 13716189"/>
              <a:gd name="connsiteX1" fmla="*/ 2913452 w 15641072"/>
              <a:gd name="connsiteY1" fmla="*/ 189 h 13716189"/>
              <a:gd name="connsiteX2" fmla="*/ 11378068 w 15641072"/>
              <a:gd name="connsiteY2" fmla="*/ 0 h 13716189"/>
              <a:gd name="connsiteX3" fmla="*/ 13493775 w 15641072"/>
              <a:gd name="connsiteY3" fmla="*/ 2112345 h 13716189"/>
              <a:gd name="connsiteX4" fmla="*/ 11592246 w 15641072"/>
              <a:gd name="connsiteY4" fmla="*/ 4006123 h 13716189"/>
              <a:gd name="connsiteX5" fmla="*/ 15610692 w 15641072"/>
              <a:gd name="connsiteY5" fmla="*/ 8002078 h 13716189"/>
              <a:gd name="connsiteX6" fmla="*/ 15641072 w 15641072"/>
              <a:gd name="connsiteY6" fmla="*/ 8865220 h 13716189"/>
              <a:gd name="connsiteX7" fmla="*/ 10802466 w 15641072"/>
              <a:gd name="connsiteY7" fmla="*/ 13716189 h 13716189"/>
              <a:gd name="connsiteX8" fmla="*/ 0 w 15641072"/>
              <a:gd name="connsiteY8" fmla="*/ 2898184 h 13716189"/>
              <a:gd name="connsiteX0" fmla="*/ 0 w 15610692"/>
              <a:gd name="connsiteY0" fmla="*/ 2898184 h 13716189"/>
              <a:gd name="connsiteX1" fmla="*/ 2913452 w 15610692"/>
              <a:gd name="connsiteY1" fmla="*/ 189 h 13716189"/>
              <a:gd name="connsiteX2" fmla="*/ 11378068 w 15610692"/>
              <a:gd name="connsiteY2" fmla="*/ 0 h 13716189"/>
              <a:gd name="connsiteX3" fmla="*/ 13493775 w 15610692"/>
              <a:gd name="connsiteY3" fmla="*/ 2112345 h 13716189"/>
              <a:gd name="connsiteX4" fmla="*/ 11592246 w 15610692"/>
              <a:gd name="connsiteY4" fmla="*/ 4006123 h 13716189"/>
              <a:gd name="connsiteX5" fmla="*/ 15610692 w 15610692"/>
              <a:gd name="connsiteY5" fmla="*/ 8002078 h 13716189"/>
              <a:gd name="connsiteX6" fmla="*/ 15609322 w 15610692"/>
              <a:gd name="connsiteY6" fmla="*/ 8879508 h 13716189"/>
              <a:gd name="connsiteX7" fmla="*/ 10802466 w 15610692"/>
              <a:gd name="connsiteY7" fmla="*/ 13716189 h 13716189"/>
              <a:gd name="connsiteX8" fmla="*/ 0 w 15610692"/>
              <a:gd name="connsiteY8" fmla="*/ 2898184 h 13716189"/>
              <a:gd name="connsiteX0" fmla="*/ 0 w 15612548"/>
              <a:gd name="connsiteY0" fmla="*/ 2898184 h 13716189"/>
              <a:gd name="connsiteX1" fmla="*/ 2913452 w 15612548"/>
              <a:gd name="connsiteY1" fmla="*/ 189 h 13716189"/>
              <a:gd name="connsiteX2" fmla="*/ 11378068 w 15612548"/>
              <a:gd name="connsiteY2" fmla="*/ 0 h 13716189"/>
              <a:gd name="connsiteX3" fmla="*/ 13493775 w 15612548"/>
              <a:gd name="connsiteY3" fmla="*/ 2112345 h 13716189"/>
              <a:gd name="connsiteX4" fmla="*/ 11592246 w 15612548"/>
              <a:gd name="connsiteY4" fmla="*/ 4006123 h 13716189"/>
              <a:gd name="connsiteX5" fmla="*/ 15610692 w 15612548"/>
              <a:gd name="connsiteY5" fmla="*/ 8002078 h 13716189"/>
              <a:gd name="connsiteX6" fmla="*/ 15612497 w 15612548"/>
              <a:gd name="connsiteY6" fmla="*/ 8873158 h 13716189"/>
              <a:gd name="connsiteX7" fmla="*/ 10802466 w 15612548"/>
              <a:gd name="connsiteY7" fmla="*/ 13716189 h 13716189"/>
              <a:gd name="connsiteX8" fmla="*/ 0 w 15612548"/>
              <a:gd name="connsiteY8" fmla="*/ 2898184 h 13716189"/>
              <a:gd name="connsiteX0" fmla="*/ 0 w 15612548"/>
              <a:gd name="connsiteY0" fmla="*/ 2898184 h 13717777"/>
              <a:gd name="connsiteX1" fmla="*/ 2913452 w 15612548"/>
              <a:gd name="connsiteY1" fmla="*/ 189 h 13717777"/>
              <a:gd name="connsiteX2" fmla="*/ 11378068 w 15612548"/>
              <a:gd name="connsiteY2" fmla="*/ 0 h 13717777"/>
              <a:gd name="connsiteX3" fmla="*/ 13493775 w 15612548"/>
              <a:gd name="connsiteY3" fmla="*/ 2112345 h 13717777"/>
              <a:gd name="connsiteX4" fmla="*/ 11592246 w 15612548"/>
              <a:gd name="connsiteY4" fmla="*/ 4006123 h 13717777"/>
              <a:gd name="connsiteX5" fmla="*/ 15610692 w 15612548"/>
              <a:gd name="connsiteY5" fmla="*/ 8002078 h 13717777"/>
              <a:gd name="connsiteX6" fmla="*/ 15612497 w 15612548"/>
              <a:gd name="connsiteY6" fmla="*/ 8873158 h 13717777"/>
              <a:gd name="connsiteX7" fmla="*/ 10804053 w 15612548"/>
              <a:gd name="connsiteY7" fmla="*/ 13717777 h 13717777"/>
              <a:gd name="connsiteX8" fmla="*/ 0 w 15612548"/>
              <a:gd name="connsiteY8" fmla="*/ 2898184 h 13717777"/>
              <a:gd name="connsiteX0" fmla="*/ 0 w 15612548"/>
              <a:gd name="connsiteY0" fmla="*/ 2898184 h 13722539"/>
              <a:gd name="connsiteX1" fmla="*/ 2913452 w 15612548"/>
              <a:gd name="connsiteY1" fmla="*/ 189 h 13722539"/>
              <a:gd name="connsiteX2" fmla="*/ 11378068 w 15612548"/>
              <a:gd name="connsiteY2" fmla="*/ 0 h 13722539"/>
              <a:gd name="connsiteX3" fmla="*/ 13493775 w 15612548"/>
              <a:gd name="connsiteY3" fmla="*/ 2112345 h 13722539"/>
              <a:gd name="connsiteX4" fmla="*/ 11592246 w 15612548"/>
              <a:gd name="connsiteY4" fmla="*/ 4006123 h 13722539"/>
              <a:gd name="connsiteX5" fmla="*/ 15610692 w 15612548"/>
              <a:gd name="connsiteY5" fmla="*/ 8002078 h 13722539"/>
              <a:gd name="connsiteX6" fmla="*/ 15612497 w 15612548"/>
              <a:gd name="connsiteY6" fmla="*/ 8873158 h 13722539"/>
              <a:gd name="connsiteX7" fmla="*/ 10799291 w 15612548"/>
              <a:gd name="connsiteY7" fmla="*/ 13722539 h 13722539"/>
              <a:gd name="connsiteX8" fmla="*/ 0 w 15612548"/>
              <a:gd name="connsiteY8" fmla="*/ 2898184 h 13722539"/>
              <a:gd name="connsiteX0" fmla="*/ 0 w 15612548"/>
              <a:gd name="connsiteY0" fmla="*/ 2898184 h 13720952"/>
              <a:gd name="connsiteX1" fmla="*/ 2913452 w 15612548"/>
              <a:gd name="connsiteY1" fmla="*/ 189 h 13720952"/>
              <a:gd name="connsiteX2" fmla="*/ 11378068 w 15612548"/>
              <a:gd name="connsiteY2" fmla="*/ 0 h 13720952"/>
              <a:gd name="connsiteX3" fmla="*/ 13493775 w 15612548"/>
              <a:gd name="connsiteY3" fmla="*/ 2112345 h 13720952"/>
              <a:gd name="connsiteX4" fmla="*/ 11592246 w 15612548"/>
              <a:gd name="connsiteY4" fmla="*/ 4006123 h 13720952"/>
              <a:gd name="connsiteX5" fmla="*/ 15610692 w 15612548"/>
              <a:gd name="connsiteY5" fmla="*/ 8002078 h 13720952"/>
              <a:gd name="connsiteX6" fmla="*/ 15612497 w 15612548"/>
              <a:gd name="connsiteY6" fmla="*/ 8873158 h 13720952"/>
              <a:gd name="connsiteX7" fmla="*/ 10797703 w 15612548"/>
              <a:gd name="connsiteY7" fmla="*/ 13720952 h 13720952"/>
              <a:gd name="connsiteX8" fmla="*/ 0 w 15612548"/>
              <a:gd name="connsiteY8" fmla="*/ 2898184 h 13720952"/>
              <a:gd name="connsiteX0" fmla="*/ 0 w 15612548"/>
              <a:gd name="connsiteY0" fmla="*/ 2898184 h 13716190"/>
              <a:gd name="connsiteX1" fmla="*/ 2913452 w 15612548"/>
              <a:gd name="connsiteY1" fmla="*/ 189 h 13716190"/>
              <a:gd name="connsiteX2" fmla="*/ 11378068 w 15612548"/>
              <a:gd name="connsiteY2" fmla="*/ 0 h 13716190"/>
              <a:gd name="connsiteX3" fmla="*/ 13493775 w 15612548"/>
              <a:gd name="connsiteY3" fmla="*/ 2112345 h 13716190"/>
              <a:gd name="connsiteX4" fmla="*/ 11592246 w 15612548"/>
              <a:gd name="connsiteY4" fmla="*/ 4006123 h 13716190"/>
              <a:gd name="connsiteX5" fmla="*/ 15610692 w 15612548"/>
              <a:gd name="connsiteY5" fmla="*/ 8002078 h 13716190"/>
              <a:gd name="connsiteX6" fmla="*/ 15612497 w 15612548"/>
              <a:gd name="connsiteY6" fmla="*/ 8873158 h 13716190"/>
              <a:gd name="connsiteX7" fmla="*/ 10797703 w 15612548"/>
              <a:gd name="connsiteY7" fmla="*/ 13716190 h 13716190"/>
              <a:gd name="connsiteX8" fmla="*/ 0 w 15612548"/>
              <a:gd name="connsiteY8" fmla="*/ 2898184 h 13716190"/>
              <a:gd name="connsiteX0" fmla="*/ 0 w 15612548"/>
              <a:gd name="connsiteY0" fmla="*/ 2898184 h 13716190"/>
              <a:gd name="connsiteX1" fmla="*/ 2913452 w 15612548"/>
              <a:gd name="connsiteY1" fmla="*/ 189 h 13716190"/>
              <a:gd name="connsiteX2" fmla="*/ 11378068 w 15612548"/>
              <a:gd name="connsiteY2" fmla="*/ 0 h 13716190"/>
              <a:gd name="connsiteX3" fmla="*/ 13493775 w 15612548"/>
              <a:gd name="connsiteY3" fmla="*/ 2112345 h 13716190"/>
              <a:gd name="connsiteX4" fmla="*/ 11622409 w 15612548"/>
              <a:gd name="connsiteY4" fmla="*/ 4006123 h 13716190"/>
              <a:gd name="connsiteX5" fmla="*/ 15610692 w 15612548"/>
              <a:gd name="connsiteY5" fmla="*/ 8002078 h 13716190"/>
              <a:gd name="connsiteX6" fmla="*/ 15612497 w 15612548"/>
              <a:gd name="connsiteY6" fmla="*/ 8873158 h 13716190"/>
              <a:gd name="connsiteX7" fmla="*/ 10797703 w 15612548"/>
              <a:gd name="connsiteY7" fmla="*/ 13716190 h 13716190"/>
              <a:gd name="connsiteX8" fmla="*/ 0 w 15612548"/>
              <a:gd name="connsiteY8" fmla="*/ 2898184 h 13716190"/>
              <a:gd name="connsiteX0" fmla="*/ 0 w 15612548"/>
              <a:gd name="connsiteY0" fmla="*/ 2898184 h 13716190"/>
              <a:gd name="connsiteX1" fmla="*/ 2913452 w 15612548"/>
              <a:gd name="connsiteY1" fmla="*/ 189 h 13716190"/>
              <a:gd name="connsiteX2" fmla="*/ 11378068 w 15612548"/>
              <a:gd name="connsiteY2" fmla="*/ 0 h 13716190"/>
              <a:gd name="connsiteX3" fmla="*/ 13500125 w 15612548"/>
              <a:gd name="connsiteY3" fmla="*/ 2118695 h 13716190"/>
              <a:gd name="connsiteX4" fmla="*/ 11622409 w 15612548"/>
              <a:gd name="connsiteY4" fmla="*/ 4006123 h 13716190"/>
              <a:gd name="connsiteX5" fmla="*/ 15610692 w 15612548"/>
              <a:gd name="connsiteY5" fmla="*/ 8002078 h 13716190"/>
              <a:gd name="connsiteX6" fmla="*/ 15612497 w 15612548"/>
              <a:gd name="connsiteY6" fmla="*/ 8873158 h 13716190"/>
              <a:gd name="connsiteX7" fmla="*/ 10797703 w 15612548"/>
              <a:gd name="connsiteY7" fmla="*/ 13716190 h 13716190"/>
              <a:gd name="connsiteX8" fmla="*/ 0 w 15612548"/>
              <a:gd name="connsiteY8" fmla="*/ 2898184 h 13716190"/>
              <a:gd name="connsiteX0" fmla="*/ 0 w 15612548"/>
              <a:gd name="connsiteY0" fmla="*/ 2898184 h 13716190"/>
              <a:gd name="connsiteX1" fmla="*/ 2913452 w 15612548"/>
              <a:gd name="connsiteY1" fmla="*/ 189 h 13716190"/>
              <a:gd name="connsiteX2" fmla="*/ 11378068 w 15612548"/>
              <a:gd name="connsiteY2" fmla="*/ 0 h 13716190"/>
              <a:gd name="connsiteX3" fmla="*/ 13506475 w 15612548"/>
              <a:gd name="connsiteY3" fmla="*/ 2117107 h 13716190"/>
              <a:gd name="connsiteX4" fmla="*/ 11622409 w 15612548"/>
              <a:gd name="connsiteY4" fmla="*/ 4006123 h 13716190"/>
              <a:gd name="connsiteX5" fmla="*/ 15610692 w 15612548"/>
              <a:gd name="connsiteY5" fmla="*/ 8002078 h 13716190"/>
              <a:gd name="connsiteX6" fmla="*/ 15612497 w 15612548"/>
              <a:gd name="connsiteY6" fmla="*/ 8873158 h 13716190"/>
              <a:gd name="connsiteX7" fmla="*/ 10797703 w 15612548"/>
              <a:gd name="connsiteY7" fmla="*/ 13716190 h 13716190"/>
              <a:gd name="connsiteX8" fmla="*/ 0 w 15612548"/>
              <a:gd name="connsiteY8" fmla="*/ 2898184 h 13716190"/>
              <a:gd name="connsiteX0" fmla="*/ 0 w 15612548"/>
              <a:gd name="connsiteY0" fmla="*/ 2897995 h 13716001"/>
              <a:gd name="connsiteX1" fmla="*/ 2913452 w 15612548"/>
              <a:gd name="connsiteY1" fmla="*/ 0 h 13716001"/>
              <a:gd name="connsiteX2" fmla="*/ 11386006 w 15612548"/>
              <a:gd name="connsiteY2" fmla="*/ 1399 h 13716001"/>
              <a:gd name="connsiteX3" fmla="*/ 13506475 w 15612548"/>
              <a:gd name="connsiteY3" fmla="*/ 2116918 h 13716001"/>
              <a:gd name="connsiteX4" fmla="*/ 11622409 w 15612548"/>
              <a:gd name="connsiteY4" fmla="*/ 4005934 h 13716001"/>
              <a:gd name="connsiteX5" fmla="*/ 15610692 w 15612548"/>
              <a:gd name="connsiteY5" fmla="*/ 8001889 h 13716001"/>
              <a:gd name="connsiteX6" fmla="*/ 15612497 w 15612548"/>
              <a:gd name="connsiteY6" fmla="*/ 8872969 h 13716001"/>
              <a:gd name="connsiteX7" fmla="*/ 10797703 w 15612548"/>
              <a:gd name="connsiteY7" fmla="*/ 13716001 h 13716001"/>
              <a:gd name="connsiteX8" fmla="*/ 0 w 15612548"/>
              <a:gd name="connsiteY8" fmla="*/ 2897995 h 13716001"/>
              <a:gd name="connsiteX0" fmla="*/ 0 w 15612548"/>
              <a:gd name="connsiteY0" fmla="*/ 2898183 h 13716189"/>
              <a:gd name="connsiteX1" fmla="*/ 2913452 w 15612548"/>
              <a:gd name="connsiteY1" fmla="*/ 188 h 13716189"/>
              <a:gd name="connsiteX2" fmla="*/ 11389181 w 15612548"/>
              <a:gd name="connsiteY2" fmla="*/ 0 h 13716189"/>
              <a:gd name="connsiteX3" fmla="*/ 13506475 w 15612548"/>
              <a:gd name="connsiteY3" fmla="*/ 2117106 h 13716189"/>
              <a:gd name="connsiteX4" fmla="*/ 11622409 w 15612548"/>
              <a:gd name="connsiteY4" fmla="*/ 4006122 h 13716189"/>
              <a:gd name="connsiteX5" fmla="*/ 15610692 w 15612548"/>
              <a:gd name="connsiteY5" fmla="*/ 8002077 h 13716189"/>
              <a:gd name="connsiteX6" fmla="*/ 15612497 w 15612548"/>
              <a:gd name="connsiteY6" fmla="*/ 8873157 h 13716189"/>
              <a:gd name="connsiteX7" fmla="*/ 10797703 w 15612548"/>
              <a:gd name="connsiteY7" fmla="*/ 13716189 h 13716189"/>
              <a:gd name="connsiteX8" fmla="*/ 0 w 15612548"/>
              <a:gd name="connsiteY8" fmla="*/ 2898183 h 13716189"/>
              <a:gd name="connsiteX0" fmla="*/ 0 w 15612548"/>
              <a:gd name="connsiteY0" fmla="*/ 2898183 h 13716189"/>
              <a:gd name="connsiteX1" fmla="*/ 2913452 w 15612548"/>
              <a:gd name="connsiteY1" fmla="*/ 188 h 13716189"/>
              <a:gd name="connsiteX2" fmla="*/ 11389181 w 15612548"/>
              <a:gd name="connsiteY2" fmla="*/ 0 h 13716189"/>
              <a:gd name="connsiteX3" fmla="*/ 13509650 w 15612548"/>
              <a:gd name="connsiteY3" fmla="*/ 2117106 h 13716189"/>
              <a:gd name="connsiteX4" fmla="*/ 11622409 w 15612548"/>
              <a:gd name="connsiteY4" fmla="*/ 4006122 h 13716189"/>
              <a:gd name="connsiteX5" fmla="*/ 15610692 w 15612548"/>
              <a:gd name="connsiteY5" fmla="*/ 8002077 h 13716189"/>
              <a:gd name="connsiteX6" fmla="*/ 15612497 w 15612548"/>
              <a:gd name="connsiteY6" fmla="*/ 8873157 h 13716189"/>
              <a:gd name="connsiteX7" fmla="*/ 10797703 w 15612548"/>
              <a:gd name="connsiteY7" fmla="*/ 13716189 h 13716189"/>
              <a:gd name="connsiteX8" fmla="*/ 0 w 15612548"/>
              <a:gd name="connsiteY8" fmla="*/ 2898183 h 13716189"/>
              <a:gd name="connsiteX0" fmla="*/ 0 w 15612548"/>
              <a:gd name="connsiteY0" fmla="*/ 2898183 h 13716189"/>
              <a:gd name="connsiteX1" fmla="*/ 2913452 w 15612548"/>
              <a:gd name="connsiteY1" fmla="*/ 188 h 13716189"/>
              <a:gd name="connsiteX2" fmla="*/ 11389181 w 15612548"/>
              <a:gd name="connsiteY2" fmla="*/ 0 h 13716189"/>
              <a:gd name="connsiteX3" fmla="*/ 13509650 w 15612548"/>
              <a:gd name="connsiteY3" fmla="*/ 2117106 h 13716189"/>
              <a:gd name="connsiteX4" fmla="*/ 11625584 w 15612548"/>
              <a:gd name="connsiteY4" fmla="*/ 4007709 h 13716189"/>
              <a:gd name="connsiteX5" fmla="*/ 15610692 w 15612548"/>
              <a:gd name="connsiteY5" fmla="*/ 8002077 h 13716189"/>
              <a:gd name="connsiteX6" fmla="*/ 15612497 w 15612548"/>
              <a:gd name="connsiteY6" fmla="*/ 8873157 h 13716189"/>
              <a:gd name="connsiteX7" fmla="*/ 10797703 w 15612548"/>
              <a:gd name="connsiteY7" fmla="*/ 13716189 h 13716189"/>
              <a:gd name="connsiteX8" fmla="*/ 0 w 15612548"/>
              <a:gd name="connsiteY8" fmla="*/ 2898183 h 13716189"/>
              <a:gd name="connsiteX0" fmla="*/ 0 w 15612548"/>
              <a:gd name="connsiteY0" fmla="*/ 2898183 h 13716189"/>
              <a:gd name="connsiteX1" fmla="*/ 2913452 w 15612548"/>
              <a:gd name="connsiteY1" fmla="*/ 188 h 13716189"/>
              <a:gd name="connsiteX2" fmla="*/ 11389181 w 15612548"/>
              <a:gd name="connsiteY2" fmla="*/ 0 h 13716189"/>
              <a:gd name="connsiteX3" fmla="*/ 13509650 w 15612548"/>
              <a:gd name="connsiteY3" fmla="*/ 2117106 h 13716189"/>
              <a:gd name="connsiteX4" fmla="*/ 11625584 w 15612548"/>
              <a:gd name="connsiteY4" fmla="*/ 4007709 h 13716189"/>
              <a:gd name="connsiteX5" fmla="*/ 15610692 w 15612548"/>
              <a:gd name="connsiteY5" fmla="*/ 7992552 h 13716189"/>
              <a:gd name="connsiteX6" fmla="*/ 15612497 w 15612548"/>
              <a:gd name="connsiteY6" fmla="*/ 8873157 h 13716189"/>
              <a:gd name="connsiteX7" fmla="*/ 10797703 w 15612548"/>
              <a:gd name="connsiteY7" fmla="*/ 13716189 h 13716189"/>
              <a:gd name="connsiteX8" fmla="*/ 0 w 15612548"/>
              <a:gd name="connsiteY8" fmla="*/ 2898183 h 13716189"/>
              <a:gd name="connsiteX0" fmla="*/ 0 w 15612548"/>
              <a:gd name="connsiteY0" fmla="*/ 2898183 h 13716189"/>
              <a:gd name="connsiteX1" fmla="*/ 2913452 w 15612548"/>
              <a:gd name="connsiteY1" fmla="*/ 188 h 13716189"/>
              <a:gd name="connsiteX2" fmla="*/ 11389181 w 15612548"/>
              <a:gd name="connsiteY2" fmla="*/ 0 h 13716189"/>
              <a:gd name="connsiteX3" fmla="*/ 13509650 w 15612548"/>
              <a:gd name="connsiteY3" fmla="*/ 2117106 h 13716189"/>
              <a:gd name="connsiteX4" fmla="*/ 11625584 w 15612548"/>
              <a:gd name="connsiteY4" fmla="*/ 4007709 h 13716189"/>
              <a:gd name="connsiteX5" fmla="*/ 15610692 w 15612548"/>
              <a:gd name="connsiteY5" fmla="*/ 7992552 h 13716189"/>
              <a:gd name="connsiteX6" fmla="*/ 15612497 w 15612548"/>
              <a:gd name="connsiteY6" fmla="*/ 8873157 h 13716189"/>
              <a:gd name="connsiteX7" fmla="*/ 10797703 w 15612548"/>
              <a:gd name="connsiteY7" fmla="*/ 13716189 h 13716189"/>
              <a:gd name="connsiteX8" fmla="*/ 0 w 15612548"/>
              <a:gd name="connsiteY8" fmla="*/ 2898183 h 13716189"/>
              <a:gd name="connsiteX0" fmla="*/ 0 w 15612548"/>
              <a:gd name="connsiteY0" fmla="*/ 2898183 h 13716189"/>
              <a:gd name="connsiteX1" fmla="*/ 2913452 w 15612548"/>
              <a:gd name="connsiteY1" fmla="*/ 188 h 13716189"/>
              <a:gd name="connsiteX2" fmla="*/ 11389181 w 15612548"/>
              <a:gd name="connsiteY2" fmla="*/ 0 h 13716189"/>
              <a:gd name="connsiteX3" fmla="*/ 13509650 w 15612548"/>
              <a:gd name="connsiteY3" fmla="*/ 2117106 h 13716189"/>
              <a:gd name="connsiteX4" fmla="*/ 11625584 w 15612548"/>
              <a:gd name="connsiteY4" fmla="*/ 4007709 h 13716189"/>
              <a:gd name="connsiteX5" fmla="*/ 15610692 w 15612548"/>
              <a:gd name="connsiteY5" fmla="*/ 7992552 h 13716189"/>
              <a:gd name="connsiteX6" fmla="*/ 15612497 w 15612548"/>
              <a:gd name="connsiteY6" fmla="*/ 8873157 h 13716189"/>
              <a:gd name="connsiteX7" fmla="*/ 10797703 w 15612548"/>
              <a:gd name="connsiteY7" fmla="*/ 13716189 h 13716189"/>
              <a:gd name="connsiteX8" fmla="*/ 0 w 15612548"/>
              <a:gd name="connsiteY8" fmla="*/ 2898183 h 13716189"/>
              <a:gd name="connsiteX0" fmla="*/ 0 w 15612548"/>
              <a:gd name="connsiteY0" fmla="*/ 2898183 h 13713014"/>
              <a:gd name="connsiteX1" fmla="*/ 2913452 w 15612548"/>
              <a:gd name="connsiteY1" fmla="*/ 188 h 13713014"/>
              <a:gd name="connsiteX2" fmla="*/ 11389181 w 15612548"/>
              <a:gd name="connsiteY2" fmla="*/ 0 h 13713014"/>
              <a:gd name="connsiteX3" fmla="*/ 13509650 w 15612548"/>
              <a:gd name="connsiteY3" fmla="*/ 2117106 h 13713014"/>
              <a:gd name="connsiteX4" fmla="*/ 11625584 w 15612548"/>
              <a:gd name="connsiteY4" fmla="*/ 4007709 h 13713014"/>
              <a:gd name="connsiteX5" fmla="*/ 15610692 w 15612548"/>
              <a:gd name="connsiteY5" fmla="*/ 7992552 h 13713014"/>
              <a:gd name="connsiteX6" fmla="*/ 15612497 w 15612548"/>
              <a:gd name="connsiteY6" fmla="*/ 8873157 h 13713014"/>
              <a:gd name="connsiteX7" fmla="*/ 10797703 w 15612548"/>
              <a:gd name="connsiteY7" fmla="*/ 13713014 h 13713014"/>
              <a:gd name="connsiteX8" fmla="*/ 0 w 15612548"/>
              <a:gd name="connsiteY8" fmla="*/ 2898183 h 13713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612548" h="13713014">
                <a:moveTo>
                  <a:pt x="0" y="2898183"/>
                </a:moveTo>
                <a:lnTo>
                  <a:pt x="2913452" y="188"/>
                </a:lnTo>
                <a:lnTo>
                  <a:pt x="11389181" y="0"/>
                </a:lnTo>
                <a:lnTo>
                  <a:pt x="13509650" y="2117106"/>
                </a:lnTo>
                <a:lnTo>
                  <a:pt x="11625584" y="4007709"/>
                </a:lnTo>
                <a:lnTo>
                  <a:pt x="15610692" y="7992552"/>
                </a:lnTo>
                <a:cubicBezTo>
                  <a:pt x="15610235" y="8285029"/>
                  <a:pt x="15612954" y="8580680"/>
                  <a:pt x="15612497" y="8873157"/>
                </a:cubicBezTo>
                <a:lnTo>
                  <a:pt x="10797703" y="13713014"/>
                </a:lnTo>
                <a:lnTo>
                  <a:pt x="0" y="2898183"/>
                </a:lnTo>
                <a:close/>
              </a:path>
            </a:pathLst>
          </a:custGeom>
          <a:solidFill>
            <a:srgbClr val="F0F0F0"/>
          </a:solidFill>
        </p:spPr>
        <p:txBody>
          <a:bodyPr/>
          <a:lstStyle>
            <a:lvl1pPr algn="ctr">
              <a:defRPr/>
            </a:lvl1pPr>
          </a:lstStyle>
          <a:p>
            <a:r>
              <a:rPr lang="cs-CZ"/>
              <a:t>Kliknutím na ikonu přidáte obrázek.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D4C29ABF-C1C1-472E-9D73-8D1F0BA0CD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B49DAA-2AC3-494C-892F-0DA95A3FACD8}" type="datetime1">
              <a:rPr lang="cs-CZ" smtClean="0"/>
              <a:t>12. 9. 2023</a:t>
            </a:fld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23DC3553-90CD-451D-8C37-7D3AB1465C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A5941-499E-4948-A421-DD6D61E710B4}" type="slidenum">
              <a:rPr lang="cs-CZ" smtClean="0"/>
              <a:t>‹#›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3704FDF3-5299-4F30-B7F6-2BB64052D1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xmlns="" id="{633942C1-BDF2-4474-BFA0-1929A31B67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70375" y="8226425"/>
            <a:ext cx="15843250" cy="3060700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6000" b="1">
                <a:solidFill>
                  <a:srgbClr val="84898D"/>
                </a:solidFill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xmlns="" id="{F0268DB6-12A5-4355-A6D7-39F91AADA6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0375" y="954089"/>
            <a:ext cx="15843250" cy="7135808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14800"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cxnSp>
        <p:nvCxnSpPr>
          <p:cNvPr id="21" name="Foto zleva 24,38 cm (-9,5)" hidden="1">
            <a:extLst>
              <a:ext uri="{FF2B5EF4-FFF2-40B4-BE49-F238E27FC236}">
                <a16:creationId xmlns:a16="http://schemas.microsoft.com/office/drawing/2014/main" xmlns="" id="{4A03EF21-8530-42C5-8F9B-B812AB5197D2}"/>
              </a:ext>
            </a:extLst>
          </p:cNvPr>
          <p:cNvCxnSpPr/>
          <p:nvPr userDrawn="1"/>
        </p:nvCxnSpPr>
        <p:spPr>
          <a:xfrm>
            <a:off x="8776800" y="0"/>
            <a:ext cx="0" cy="1371600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Foto dole X 54,34 cm (20,5)" hidden="1">
            <a:extLst>
              <a:ext uri="{FF2B5EF4-FFF2-40B4-BE49-F238E27FC236}">
                <a16:creationId xmlns:a16="http://schemas.microsoft.com/office/drawing/2014/main" xmlns="" id="{A6EED55F-B925-4437-B71F-A7F7533479A4}"/>
              </a:ext>
            </a:extLst>
          </p:cNvPr>
          <p:cNvCxnSpPr/>
          <p:nvPr userDrawn="1"/>
        </p:nvCxnSpPr>
        <p:spPr>
          <a:xfrm>
            <a:off x="19562400" y="0"/>
            <a:ext cx="0" cy="1371600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Foto zleva nahoře Y 8,12 cm (11,0)" hidden="1">
            <a:extLst>
              <a:ext uri="{FF2B5EF4-FFF2-40B4-BE49-F238E27FC236}">
                <a16:creationId xmlns:a16="http://schemas.microsoft.com/office/drawing/2014/main" xmlns="" id="{45C01206-D9B3-4DC8-9FEB-F2DDE8E2CFCE}"/>
              </a:ext>
            </a:extLst>
          </p:cNvPr>
          <p:cNvCxnSpPr/>
          <p:nvPr userDrawn="1"/>
        </p:nvCxnSpPr>
        <p:spPr>
          <a:xfrm>
            <a:off x="0" y="2923200"/>
            <a:ext cx="24384000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Foto vpravo dole Y 24,68 cm (-5,6)" hidden="1">
            <a:extLst>
              <a:ext uri="{FF2B5EF4-FFF2-40B4-BE49-F238E27FC236}">
                <a16:creationId xmlns:a16="http://schemas.microsoft.com/office/drawing/2014/main" xmlns="" id="{22EBEAE4-89B3-4C28-AEC3-5837D5E840D0}"/>
              </a:ext>
            </a:extLst>
          </p:cNvPr>
          <p:cNvCxnSpPr>
            <a:cxnSpLocks/>
          </p:cNvCxnSpPr>
          <p:nvPr userDrawn="1"/>
        </p:nvCxnSpPr>
        <p:spPr>
          <a:xfrm>
            <a:off x="0" y="8884800"/>
            <a:ext cx="24383994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Foto nahoře vlevo 32,42 cm (-1,4)" hidden="1">
            <a:extLst>
              <a:ext uri="{FF2B5EF4-FFF2-40B4-BE49-F238E27FC236}">
                <a16:creationId xmlns:a16="http://schemas.microsoft.com/office/drawing/2014/main" xmlns="" id="{007B8778-05CF-47EB-B106-319714304FB8}"/>
              </a:ext>
            </a:extLst>
          </p:cNvPr>
          <p:cNvCxnSpPr/>
          <p:nvPr userDrawn="1"/>
        </p:nvCxnSpPr>
        <p:spPr>
          <a:xfrm>
            <a:off x="11671200" y="0"/>
            <a:ext cx="0" cy="1371600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Podnadpis úč. Y 24,9 cm" hidden="1">
            <a:extLst>
              <a:ext uri="{FF2B5EF4-FFF2-40B4-BE49-F238E27FC236}">
                <a16:creationId xmlns:a16="http://schemas.microsoft.com/office/drawing/2014/main" xmlns="" id="{14D6EFB1-107F-4704-8299-2539CBB40FB6}"/>
              </a:ext>
            </a:extLst>
          </p:cNvPr>
          <p:cNvCxnSpPr/>
          <p:nvPr userDrawn="1"/>
        </p:nvCxnSpPr>
        <p:spPr>
          <a:xfrm>
            <a:off x="0" y="8964000"/>
            <a:ext cx="24383998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Nadpis 2. ř. úč. Y 21,36 cm" hidden="1">
            <a:extLst>
              <a:ext uri="{FF2B5EF4-FFF2-40B4-BE49-F238E27FC236}">
                <a16:creationId xmlns:a16="http://schemas.microsoft.com/office/drawing/2014/main" xmlns="" id="{C6EDD88E-EC5A-466F-A97A-C3A597C3EABB}"/>
              </a:ext>
            </a:extLst>
          </p:cNvPr>
          <p:cNvCxnSpPr/>
          <p:nvPr userDrawn="1"/>
        </p:nvCxnSpPr>
        <p:spPr>
          <a:xfrm>
            <a:off x="0" y="7689600"/>
            <a:ext cx="24383998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Nadpis 1. ř. úč. Y 16,14 cm" hidden="1">
            <a:extLst>
              <a:ext uri="{FF2B5EF4-FFF2-40B4-BE49-F238E27FC236}">
                <a16:creationId xmlns:a16="http://schemas.microsoft.com/office/drawing/2014/main" xmlns="" id="{B641107B-B499-4717-858A-62886C05B2E7}"/>
              </a:ext>
            </a:extLst>
          </p:cNvPr>
          <p:cNvCxnSpPr/>
          <p:nvPr userDrawn="1"/>
        </p:nvCxnSpPr>
        <p:spPr>
          <a:xfrm>
            <a:off x="0" y="5810400"/>
            <a:ext cx="24383998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Nadpis zleva X 11,91 cm (-22,0)" hidden="1">
            <a:extLst>
              <a:ext uri="{FF2B5EF4-FFF2-40B4-BE49-F238E27FC236}">
                <a16:creationId xmlns:a16="http://schemas.microsoft.com/office/drawing/2014/main" xmlns="" id="{10B275E3-C80D-4B37-BC19-32C031F6FFB2}"/>
              </a:ext>
            </a:extLst>
          </p:cNvPr>
          <p:cNvCxnSpPr/>
          <p:nvPr userDrawn="1"/>
        </p:nvCxnSpPr>
        <p:spPr>
          <a:xfrm>
            <a:off x="4287600" y="0"/>
            <a:ext cx="0" cy="13715999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95000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2692" userDrawn="1">
          <p15:clr>
            <a:srgbClr val="FBAE40"/>
          </p15:clr>
        </p15:guide>
        <p15:guide id="10" pos="2690" userDrawn="1">
          <p15:clr>
            <a:srgbClr val="FBAE40"/>
          </p15:clr>
        </p15:guide>
        <p15:guide id="11" orient="horz" pos="601" userDrawn="1">
          <p15:clr>
            <a:srgbClr val="FBAE40"/>
          </p15:clr>
        </p15:guide>
        <p15:guide id="12" orient="horz" pos="5091" userDrawn="1">
          <p15:clr>
            <a:srgbClr val="FBAE40"/>
          </p15:clr>
        </p15:guide>
        <p15:guide id="13" orient="horz" pos="5182" userDrawn="1">
          <p15:clr>
            <a:srgbClr val="FBAE40"/>
          </p15:clr>
        </p15:guide>
        <p15:guide id="14" orient="horz" pos="7110" userDrawn="1">
          <p15:clr>
            <a:srgbClr val="FBAE40"/>
          </p15:clr>
        </p15:guide>
        <p15:guide id="15" pos="5525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xmlns="" id="{43ED24C1-A967-4822-B5BB-DA71792FF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2F572-B723-4F88-91A4-2539088B5A1B}" type="datetime1">
              <a:rPr lang="cs-CZ" smtClean="0"/>
              <a:t>12. 9. 2023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xmlns="" id="{DABB0538-8D07-4114-922C-37B9E6C5F8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xmlns="" id="{7AF2A8E2-5F72-4249-9E7C-C5B42F09B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A5941-499E-4948-A421-DD6D61E710B4}" type="slidenum">
              <a:rPr lang="cs-CZ" smtClean="0"/>
              <a:t>‹#›</a:t>
            </a:fld>
            <a:endParaRPr lang="cs-CZ"/>
          </a:p>
        </p:txBody>
      </p:sp>
      <p:sp>
        <p:nvSpPr>
          <p:cNvPr id="8" name="Nadpis 7">
            <a:extLst>
              <a:ext uri="{FF2B5EF4-FFF2-40B4-BE49-F238E27FC236}">
                <a16:creationId xmlns:a16="http://schemas.microsoft.com/office/drawing/2014/main" xmlns="" id="{1F62B7C5-0DFE-492D-A837-ACDF59FBE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cxnSp>
        <p:nvCxnSpPr>
          <p:cNvPr id="10" name="Obrázek zleva X 37,7 cm (3,8)" hidden="1">
            <a:extLst>
              <a:ext uri="{FF2B5EF4-FFF2-40B4-BE49-F238E27FC236}">
                <a16:creationId xmlns:a16="http://schemas.microsoft.com/office/drawing/2014/main" xmlns="" id="{DEDF0174-3988-41B6-A155-B60503CC8DB9}"/>
              </a:ext>
            </a:extLst>
          </p:cNvPr>
          <p:cNvCxnSpPr/>
          <p:nvPr userDrawn="1"/>
        </p:nvCxnSpPr>
        <p:spPr>
          <a:xfrm>
            <a:off x="13572000" y="0"/>
            <a:ext cx="0" cy="1371600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Obrázek zdola Y 30,23 cm (-11,2)" hidden="1">
            <a:extLst>
              <a:ext uri="{FF2B5EF4-FFF2-40B4-BE49-F238E27FC236}">
                <a16:creationId xmlns:a16="http://schemas.microsoft.com/office/drawing/2014/main" xmlns="" id="{55BC21DB-5367-4953-B132-40787151B056}"/>
              </a:ext>
            </a:extLst>
          </p:cNvPr>
          <p:cNvCxnSpPr/>
          <p:nvPr userDrawn="1"/>
        </p:nvCxnSpPr>
        <p:spPr>
          <a:xfrm>
            <a:off x="0" y="10882800"/>
            <a:ext cx="24384000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ástupný symbol obrázku 13">
            <a:extLst>
              <a:ext uri="{FF2B5EF4-FFF2-40B4-BE49-F238E27FC236}">
                <a16:creationId xmlns:a16="http://schemas.microsoft.com/office/drawing/2014/main" xmlns="" id="{6FC8B9C9-EFC6-4BA6-A4FD-A7F7FC24551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3560425" y="3113088"/>
            <a:ext cx="9288463" cy="7777162"/>
          </a:xfrm>
          <a:solidFill>
            <a:srgbClr val="F0F0F0"/>
          </a:solidFill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18" name="Zástupný obsah 17">
            <a:extLst>
              <a:ext uri="{FF2B5EF4-FFF2-40B4-BE49-F238E27FC236}">
                <a16:creationId xmlns:a16="http://schemas.microsoft.com/office/drawing/2014/main" xmlns="" id="{592D54E9-8B08-4799-8625-87C384489A6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535113" y="3005138"/>
            <a:ext cx="11304587" cy="8281987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679895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8542" userDrawn="1">
          <p15:clr>
            <a:srgbClr val="FBAE40"/>
          </p15:clr>
        </p15:guide>
        <p15:guide id="2" orient="horz" pos="6860" userDrawn="1">
          <p15:clr>
            <a:srgbClr val="FBAE40"/>
          </p15:clr>
        </p15:guide>
        <p15:guide id="3" orient="horz" pos="7110" userDrawn="1">
          <p15:clr>
            <a:srgbClr val="FBAE40"/>
          </p15:clr>
        </p15:guide>
        <p15:guide id="4" orient="horz" pos="1961" userDrawn="1">
          <p15:clr>
            <a:srgbClr val="FBAE40"/>
          </p15:clr>
        </p15:guide>
        <p15:guide id="5" orient="horz" pos="1893" userDrawn="1">
          <p15:clr>
            <a:srgbClr val="FBAE40"/>
          </p15:clr>
        </p15:guide>
        <p15:guide id="6" orient="horz" pos="1712" userDrawn="1">
          <p15:clr>
            <a:srgbClr val="FBAE40"/>
          </p15:clr>
        </p15:guide>
        <p15:guide id="7" orient="horz" pos="601" userDrawn="1">
          <p15:clr>
            <a:srgbClr val="FBAE40"/>
          </p15:clr>
        </p15:guide>
        <p15:guide id="8" pos="8088" userDrawn="1">
          <p15:clr>
            <a:srgbClr val="FBAE40"/>
          </p15:clr>
        </p15:guide>
        <p15:guide id="9" pos="967" userDrawn="1">
          <p15:clr>
            <a:srgbClr val="FBAE40"/>
          </p15:clr>
        </p15:guide>
        <p15:guide id="10" pos="14393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xmlns="" id="{43ED24C1-A967-4822-B5BB-DA71792FF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A3731-69E0-41A9-BE6E-BF4881C18378}" type="datetime1">
              <a:rPr lang="cs-CZ" smtClean="0"/>
              <a:t>12. 9. 2023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xmlns="" id="{DABB0538-8D07-4114-922C-37B9E6C5F8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xmlns="" id="{7AF2A8E2-5F72-4249-9E7C-C5B42F09B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A5941-499E-4948-A421-DD6D61E710B4}" type="slidenum">
              <a:rPr lang="cs-CZ" smtClean="0"/>
              <a:t>‹#›</a:t>
            </a:fld>
            <a:endParaRPr lang="cs-CZ"/>
          </a:p>
        </p:txBody>
      </p:sp>
      <p:sp>
        <p:nvSpPr>
          <p:cNvPr id="11" name="Zástupný symbol obrázku 13">
            <a:extLst>
              <a:ext uri="{FF2B5EF4-FFF2-40B4-BE49-F238E27FC236}">
                <a16:creationId xmlns:a16="http://schemas.microsoft.com/office/drawing/2014/main" xmlns="" id="{7C7A9E07-7910-4D0B-85F5-7DA512A5755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535112" y="3113088"/>
            <a:ext cx="10296525" cy="7416801"/>
          </a:xfrm>
          <a:solidFill>
            <a:srgbClr val="F0F0F0"/>
          </a:solidFill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xmlns="" id="{A5ABC6DE-3BB1-4CB4-BB0B-317FF4C72FF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535113" y="10853738"/>
            <a:ext cx="10296525" cy="433387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 sz="2000" i="1"/>
            </a:lvl1pPr>
            <a:lvl2pPr>
              <a:spcBef>
                <a:spcPts val="0"/>
              </a:spcBef>
              <a:defRPr sz="2000" i="1"/>
            </a:lvl2pPr>
            <a:lvl3pPr>
              <a:spcBef>
                <a:spcPts val="0"/>
              </a:spcBef>
              <a:defRPr sz="2000" i="1"/>
            </a:lvl3pPr>
            <a:lvl4pPr>
              <a:spcBef>
                <a:spcPts val="0"/>
              </a:spcBef>
              <a:defRPr sz="2000" i="1"/>
            </a:lvl4pPr>
            <a:lvl5pPr>
              <a:spcBef>
                <a:spcPts val="0"/>
              </a:spcBef>
              <a:defRPr sz="2000" i="1"/>
            </a:lvl5pPr>
          </a:lstStyle>
          <a:p>
            <a:pPr lvl="0"/>
            <a:r>
              <a:rPr lang="cs-CZ" dirty="0"/>
              <a:t>Popis obrázku drobným textem</a:t>
            </a:r>
          </a:p>
        </p:txBody>
      </p:sp>
      <p:sp>
        <p:nvSpPr>
          <p:cNvPr id="8" name="Nadpis 7">
            <a:extLst>
              <a:ext uri="{FF2B5EF4-FFF2-40B4-BE49-F238E27FC236}">
                <a16:creationId xmlns:a16="http://schemas.microsoft.com/office/drawing/2014/main" xmlns="" id="{1F62B7C5-0DFE-492D-A837-ACDF59FBE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cxnSp>
        <p:nvCxnSpPr>
          <p:cNvPr id="10" name="Text zleva X 40,48 cm (6,6)" hidden="1">
            <a:extLst>
              <a:ext uri="{FF2B5EF4-FFF2-40B4-BE49-F238E27FC236}">
                <a16:creationId xmlns:a16="http://schemas.microsoft.com/office/drawing/2014/main" xmlns="" id="{DEDF0174-3988-41B6-A155-B60503CC8DB9}"/>
              </a:ext>
            </a:extLst>
          </p:cNvPr>
          <p:cNvCxnSpPr/>
          <p:nvPr userDrawn="1"/>
        </p:nvCxnSpPr>
        <p:spPr>
          <a:xfrm>
            <a:off x="14572800" y="0"/>
            <a:ext cx="0" cy="1371600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Obrázek zdola Y 29,21 cm (-10,2)" hidden="1">
            <a:extLst>
              <a:ext uri="{FF2B5EF4-FFF2-40B4-BE49-F238E27FC236}">
                <a16:creationId xmlns:a16="http://schemas.microsoft.com/office/drawing/2014/main" xmlns="" id="{55BC21DB-5367-4953-B132-40787151B056}"/>
              </a:ext>
            </a:extLst>
          </p:cNvPr>
          <p:cNvCxnSpPr/>
          <p:nvPr userDrawn="1"/>
        </p:nvCxnSpPr>
        <p:spPr>
          <a:xfrm>
            <a:off x="0" y="10515600"/>
            <a:ext cx="24384000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opisek úč. Y 30,82 cm (-11,1)" hidden="1">
            <a:extLst>
              <a:ext uri="{FF2B5EF4-FFF2-40B4-BE49-F238E27FC236}">
                <a16:creationId xmlns:a16="http://schemas.microsoft.com/office/drawing/2014/main" xmlns="" id="{9D680860-9197-40CF-AEAB-BAAF8AE030B8}"/>
              </a:ext>
            </a:extLst>
          </p:cNvPr>
          <p:cNvCxnSpPr/>
          <p:nvPr userDrawn="1"/>
        </p:nvCxnSpPr>
        <p:spPr>
          <a:xfrm>
            <a:off x="0" y="11095200"/>
            <a:ext cx="24384000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Zástupný text 3">
            <a:extLst>
              <a:ext uri="{FF2B5EF4-FFF2-40B4-BE49-F238E27FC236}">
                <a16:creationId xmlns:a16="http://schemas.microsoft.com/office/drawing/2014/main" xmlns="" id="{A791A441-7CE7-4DEA-ACB8-1CDF992CA39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4568488" y="3005138"/>
            <a:ext cx="8280400" cy="7524750"/>
          </a:xfrm>
        </p:spPr>
        <p:txBody>
          <a:bodyPr anchor="ctr" anchorCtr="0">
            <a:normAutofit/>
          </a:bodyPr>
          <a:lstStyle>
            <a:lvl1pPr>
              <a:spcBef>
                <a:spcPts val="2400"/>
              </a:spcBef>
              <a:defRPr sz="2400"/>
            </a:lvl1pPr>
            <a:lvl2pPr>
              <a:spcBef>
                <a:spcPts val="2400"/>
              </a:spcBef>
              <a:defRPr sz="2400"/>
            </a:lvl2pPr>
            <a:lvl3pPr>
              <a:spcBef>
                <a:spcPts val="2400"/>
              </a:spcBef>
              <a:defRPr sz="2400"/>
            </a:lvl3pPr>
            <a:lvl4pPr>
              <a:spcBef>
                <a:spcPts val="2400"/>
              </a:spcBef>
              <a:defRPr sz="2400"/>
            </a:lvl4pPr>
            <a:lvl5pPr>
              <a:spcBef>
                <a:spcPts val="2400"/>
              </a:spcBef>
              <a:defRPr sz="2400"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91388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9177" userDrawn="1">
          <p15:clr>
            <a:srgbClr val="FBAE40"/>
          </p15:clr>
        </p15:guide>
        <p15:guide id="2" orient="horz" pos="6633" userDrawn="1">
          <p15:clr>
            <a:srgbClr val="FBAE40"/>
          </p15:clr>
        </p15:guide>
        <p15:guide id="3" orient="horz" pos="7110" userDrawn="1">
          <p15:clr>
            <a:srgbClr val="FBAE40"/>
          </p15:clr>
        </p15:guide>
        <p15:guide id="4" orient="horz" pos="1961" userDrawn="1">
          <p15:clr>
            <a:srgbClr val="FBAE40"/>
          </p15:clr>
        </p15:guide>
        <p15:guide id="6" orient="horz" pos="1712" userDrawn="1">
          <p15:clr>
            <a:srgbClr val="FBAE40"/>
          </p15:clr>
        </p15:guide>
        <p15:guide id="7" orient="horz" pos="601" userDrawn="1">
          <p15:clr>
            <a:srgbClr val="FBAE40"/>
          </p15:clr>
        </p15:guide>
        <p15:guide id="9" pos="967" userDrawn="1">
          <p15:clr>
            <a:srgbClr val="FBAE40"/>
          </p15:clr>
        </p15:guide>
        <p15:guide id="10" pos="14393" userDrawn="1">
          <p15:clr>
            <a:srgbClr val="FBAE40"/>
          </p15:clr>
        </p15:guide>
        <p15:guide id="11" pos="7453" userDrawn="1">
          <p15:clr>
            <a:srgbClr val="FBAE40"/>
          </p15:clr>
        </p15:guide>
        <p15:guide id="12" orient="horz" pos="6837" userDrawn="1">
          <p15:clr>
            <a:srgbClr val="FBAE40"/>
          </p15:clr>
        </p15:guide>
        <p15:guide id="13" orient="horz" pos="1893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va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xmlns="" id="{43ED24C1-A967-4822-B5BB-DA71792FF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96F1C-3117-4BFC-85D8-EC5C69096D67}" type="datetime1">
              <a:rPr lang="cs-CZ" smtClean="0"/>
              <a:t>12. 9. 2023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xmlns="" id="{DABB0538-8D07-4114-922C-37B9E6C5F8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xmlns="" id="{7AF2A8E2-5F72-4249-9E7C-C5B42F09B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A5941-499E-4948-A421-DD6D61E710B4}" type="slidenum">
              <a:rPr lang="cs-CZ" smtClean="0"/>
              <a:t>‹#›</a:t>
            </a:fld>
            <a:endParaRPr lang="cs-CZ"/>
          </a:p>
        </p:txBody>
      </p:sp>
      <p:sp>
        <p:nvSpPr>
          <p:cNvPr id="14" name="Zástupný symbol obrázku 13">
            <a:extLst>
              <a:ext uri="{FF2B5EF4-FFF2-40B4-BE49-F238E27FC236}">
                <a16:creationId xmlns:a16="http://schemas.microsoft.com/office/drawing/2014/main" xmlns="" id="{6FC8B9C9-EFC6-4BA6-A4FD-A7F7FC24551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552363" y="3113087"/>
            <a:ext cx="10296525" cy="7416801"/>
          </a:xfrm>
          <a:solidFill>
            <a:srgbClr val="F0F0F0"/>
          </a:solidFill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11" name="Zástupný symbol obrázku 13">
            <a:extLst>
              <a:ext uri="{FF2B5EF4-FFF2-40B4-BE49-F238E27FC236}">
                <a16:creationId xmlns:a16="http://schemas.microsoft.com/office/drawing/2014/main" xmlns="" id="{7C7A9E07-7910-4D0B-85F5-7DA512A5755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535112" y="3113088"/>
            <a:ext cx="10296525" cy="7416801"/>
          </a:xfrm>
          <a:solidFill>
            <a:srgbClr val="F0F0F0"/>
          </a:solidFill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xmlns="" id="{A5ABC6DE-3BB1-4CB4-BB0B-317FF4C72FF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535113" y="10853738"/>
            <a:ext cx="10296525" cy="433387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 sz="2000" i="1"/>
            </a:lvl1pPr>
            <a:lvl2pPr>
              <a:spcBef>
                <a:spcPts val="0"/>
              </a:spcBef>
              <a:defRPr sz="2000" i="1"/>
            </a:lvl2pPr>
            <a:lvl3pPr>
              <a:spcBef>
                <a:spcPts val="0"/>
              </a:spcBef>
              <a:defRPr sz="2000" i="1"/>
            </a:lvl3pPr>
            <a:lvl4pPr>
              <a:spcBef>
                <a:spcPts val="0"/>
              </a:spcBef>
              <a:defRPr sz="2000" i="1"/>
            </a:lvl4pPr>
            <a:lvl5pPr>
              <a:spcBef>
                <a:spcPts val="0"/>
              </a:spcBef>
              <a:defRPr sz="2000" i="1"/>
            </a:lvl5pPr>
          </a:lstStyle>
          <a:p>
            <a:pPr lvl="0"/>
            <a:r>
              <a:rPr lang="cs-CZ" dirty="0"/>
              <a:t>Popis obrázku drobným textem</a:t>
            </a:r>
          </a:p>
        </p:txBody>
      </p:sp>
      <p:sp>
        <p:nvSpPr>
          <p:cNvPr id="8" name="Nadpis 7">
            <a:extLst>
              <a:ext uri="{FF2B5EF4-FFF2-40B4-BE49-F238E27FC236}">
                <a16:creationId xmlns:a16="http://schemas.microsoft.com/office/drawing/2014/main" xmlns="" id="{1F62B7C5-0DFE-492D-A837-ACDF59FBE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cxnSp>
        <p:nvCxnSpPr>
          <p:cNvPr id="10" name="Obrázek 2 zleva X 34,92 cm (1,0)" hidden="1">
            <a:extLst>
              <a:ext uri="{FF2B5EF4-FFF2-40B4-BE49-F238E27FC236}">
                <a16:creationId xmlns:a16="http://schemas.microsoft.com/office/drawing/2014/main" xmlns="" id="{DEDF0174-3988-41B6-A155-B60503CC8DB9}"/>
              </a:ext>
            </a:extLst>
          </p:cNvPr>
          <p:cNvCxnSpPr/>
          <p:nvPr userDrawn="1"/>
        </p:nvCxnSpPr>
        <p:spPr>
          <a:xfrm>
            <a:off x="12571200" y="0"/>
            <a:ext cx="0" cy="1371600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Obrázek zdola Y 29,21 cm (-10,2)" hidden="1">
            <a:extLst>
              <a:ext uri="{FF2B5EF4-FFF2-40B4-BE49-F238E27FC236}">
                <a16:creationId xmlns:a16="http://schemas.microsoft.com/office/drawing/2014/main" xmlns="" id="{55BC21DB-5367-4953-B132-40787151B056}"/>
              </a:ext>
            </a:extLst>
          </p:cNvPr>
          <p:cNvCxnSpPr/>
          <p:nvPr userDrawn="1"/>
        </p:nvCxnSpPr>
        <p:spPr>
          <a:xfrm>
            <a:off x="0" y="10515600"/>
            <a:ext cx="24384000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opisek úč. Y 30,82 cm (-11,1)" hidden="1">
            <a:extLst>
              <a:ext uri="{FF2B5EF4-FFF2-40B4-BE49-F238E27FC236}">
                <a16:creationId xmlns:a16="http://schemas.microsoft.com/office/drawing/2014/main" xmlns="" id="{9D680860-9197-40CF-AEAB-BAAF8AE030B8}"/>
              </a:ext>
            </a:extLst>
          </p:cNvPr>
          <p:cNvCxnSpPr/>
          <p:nvPr userDrawn="1"/>
        </p:nvCxnSpPr>
        <p:spPr>
          <a:xfrm>
            <a:off x="0" y="11095200"/>
            <a:ext cx="24384000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ástupný text 2">
            <a:extLst>
              <a:ext uri="{FF2B5EF4-FFF2-40B4-BE49-F238E27FC236}">
                <a16:creationId xmlns:a16="http://schemas.microsoft.com/office/drawing/2014/main" xmlns="" id="{A3B17965-EDD7-4E4D-8878-A73A09D250F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552363" y="10854000"/>
            <a:ext cx="10296525" cy="433387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 sz="2000" i="1"/>
            </a:lvl1pPr>
            <a:lvl2pPr>
              <a:spcBef>
                <a:spcPts val="0"/>
              </a:spcBef>
              <a:defRPr sz="2000" i="1"/>
            </a:lvl2pPr>
            <a:lvl3pPr>
              <a:spcBef>
                <a:spcPts val="0"/>
              </a:spcBef>
              <a:defRPr sz="2000" i="1"/>
            </a:lvl3pPr>
            <a:lvl4pPr>
              <a:spcBef>
                <a:spcPts val="0"/>
              </a:spcBef>
              <a:defRPr sz="2000" i="1"/>
            </a:lvl4pPr>
            <a:lvl5pPr>
              <a:spcBef>
                <a:spcPts val="0"/>
              </a:spcBef>
              <a:defRPr sz="2000" i="1"/>
            </a:lvl5pPr>
          </a:lstStyle>
          <a:p>
            <a:pPr lvl="0"/>
            <a:r>
              <a:rPr lang="cs-CZ" dirty="0"/>
              <a:t>Popis obrázku drobným textem</a:t>
            </a:r>
          </a:p>
        </p:txBody>
      </p:sp>
    </p:spTree>
    <p:extLst>
      <p:ext uri="{BB962C8B-B14F-4D97-AF65-F5344CB8AC3E}">
        <p14:creationId xmlns:p14="http://schemas.microsoft.com/office/powerpoint/2010/main" val="36932450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907" userDrawn="1">
          <p15:clr>
            <a:srgbClr val="FBAE40"/>
          </p15:clr>
        </p15:guide>
        <p15:guide id="2" orient="horz" pos="6633" userDrawn="1">
          <p15:clr>
            <a:srgbClr val="FBAE40"/>
          </p15:clr>
        </p15:guide>
        <p15:guide id="3" orient="horz" pos="7110" userDrawn="1">
          <p15:clr>
            <a:srgbClr val="FBAE40"/>
          </p15:clr>
        </p15:guide>
        <p15:guide id="4" orient="horz" pos="1961" userDrawn="1">
          <p15:clr>
            <a:srgbClr val="FBAE40"/>
          </p15:clr>
        </p15:guide>
        <p15:guide id="6" orient="horz" pos="1712" userDrawn="1">
          <p15:clr>
            <a:srgbClr val="FBAE40"/>
          </p15:clr>
        </p15:guide>
        <p15:guide id="7" orient="horz" pos="601" userDrawn="1">
          <p15:clr>
            <a:srgbClr val="FBAE40"/>
          </p15:clr>
        </p15:guide>
        <p15:guide id="9" pos="967" userDrawn="1">
          <p15:clr>
            <a:srgbClr val="FBAE40"/>
          </p15:clr>
        </p15:guide>
        <p15:guide id="10" pos="14393" userDrawn="1">
          <p15:clr>
            <a:srgbClr val="FBAE40"/>
          </p15:clr>
        </p15:guide>
        <p15:guide id="11" pos="7453" userDrawn="1">
          <p15:clr>
            <a:srgbClr val="FBAE40"/>
          </p15:clr>
        </p15:guide>
        <p15:guide id="12" orient="horz" pos="6837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7F65719F-13AE-41B8-84C2-837C85CE291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0113625" y="12871450"/>
            <a:ext cx="2735262" cy="612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2400">
                <a:solidFill>
                  <a:srgbClr val="84898D"/>
                </a:solidFill>
              </a:defRPr>
            </a:lvl1pPr>
          </a:lstStyle>
          <a:p>
            <a:fld id="{27BEB403-92D0-41AD-8BB4-64B13F344538}" type="datetime1">
              <a:rPr lang="cs-CZ" smtClean="0"/>
              <a:pPr/>
              <a:t>12. 9. 2023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C663192B-0BFA-4F8E-9976-76CA5B19F1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70374" y="12258675"/>
            <a:ext cx="15843251" cy="61277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2400" b="0">
                <a:solidFill>
                  <a:srgbClr val="84898D"/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ADB8369F-3184-4CAA-9B2E-2F69654159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0113625" y="12258675"/>
            <a:ext cx="2735261" cy="61277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2400">
                <a:solidFill>
                  <a:schemeClr val="tx2"/>
                </a:solidFill>
              </a:defRPr>
            </a:lvl1pPr>
          </a:lstStyle>
          <a:p>
            <a:r>
              <a:rPr lang="cs-CZ" dirty="0"/>
              <a:t>3</a:t>
            </a:r>
            <a:fld id="{A23A5941-499E-4948-A421-DD6D61E710B4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xmlns="" id="{5937A2BE-BCE7-47B5-8503-5464180B4B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35113" y="3005140"/>
            <a:ext cx="21313775" cy="828198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cs-CZ" noProof="0" dirty="0"/>
              <a:t>Po kliknutí můžete upravovat styly textu v předloze.</a:t>
            </a:r>
          </a:p>
          <a:p>
            <a:pPr lvl="1"/>
            <a:r>
              <a:rPr lang="cs-CZ" noProof="0" dirty="0"/>
              <a:t>Druhá úroveň</a:t>
            </a:r>
          </a:p>
          <a:p>
            <a:pPr lvl="2"/>
            <a:r>
              <a:rPr lang="cs-CZ" noProof="0" dirty="0"/>
              <a:t>Třetí úroveň</a:t>
            </a:r>
          </a:p>
          <a:p>
            <a:pPr lvl="3"/>
            <a:r>
              <a:rPr lang="cs-CZ" noProof="0" dirty="0"/>
              <a:t>Čtvrtá úroveň</a:t>
            </a:r>
          </a:p>
          <a:p>
            <a:pPr lvl="4"/>
            <a:r>
              <a:rPr lang="cs-CZ" noProof="0" dirty="0"/>
              <a:t>Pátá úroveň</a:t>
            </a:r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xmlns="" id="{BA5F68BB-0DDB-46B0-9E9B-06AF191D2B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5113" y="954087"/>
            <a:ext cx="21313775" cy="1763713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cs-CZ" noProof="0" dirty="0"/>
              <a:t>Kliknutím lze upravit styl.</a:t>
            </a:r>
          </a:p>
        </p:txBody>
      </p:sp>
      <p:cxnSp>
        <p:nvCxnSpPr>
          <p:cNvPr id="17" name="Zápatí úč. Y 35,39 cm (-13,7)" hidden="1">
            <a:extLst>
              <a:ext uri="{FF2B5EF4-FFF2-40B4-BE49-F238E27FC236}">
                <a16:creationId xmlns:a16="http://schemas.microsoft.com/office/drawing/2014/main" xmlns="" id="{AAD93220-488F-4318-AA17-35B4CE3DF39D}"/>
              </a:ext>
            </a:extLst>
          </p:cNvPr>
          <p:cNvCxnSpPr/>
          <p:nvPr userDrawn="1"/>
        </p:nvCxnSpPr>
        <p:spPr>
          <a:xfrm>
            <a:off x="0" y="12740400"/>
            <a:ext cx="24384000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Zápatí zleva X 11,91 cm (-22,0)" hidden="1">
            <a:extLst>
              <a:ext uri="{FF2B5EF4-FFF2-40B4-BE49-F238E27FC236}">
                <a16:creationId xmlns:a16="http://schemas.microsoft.com/office/drawing/2014/main" xmlns="" id="{793570D6-8D4D-4445-B1FC-1A08CB8FE860}"/>
              </a:ext>
            </a:extLst>
          </p:cNvPr>
          <p:cNvCxnSpPr/>
          <p:nvPr userDrawn="1"/>
        </p:nvCxnSpPr>
        <p:spPr>
          <a:xfrm>
            <a:off x="4287600" y="0"/>
            <a:ext cx="0" cy="1371600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Text 2. odrážka úč. Y 13,02 cm" hidden="1">
            <a:extLst>
              <a:ext uri="{FF2B5EF4-FFF2-40B4-BE49-F238E27FC236}">
                <a16:creationId xmlns:a16="http://schemas.microsoft.com/office/drawing/2014/main" xmlns="" id="{A8CB8F01-BDA0-4E37-95CF-1474B2B8E547}"/>
              </a:ext>
            </a:extLst>
          </p:cNvPr>
          <p:cNvCxnSpPr/>
          <p:nvPr userDrawn="1"/>
        </p:nvCxnSpPr>
        <p:spPr>
          <a:xfrm>
            <a:off x="0" y="4687200"/>
            <a:ext cx="24384000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Text 2. ř. úč. Y 11,32 cm" hidden="1">
            <a:extLst>
              <a:ext uri="{FF2B5EF4-FFF2-40B4-BE49-F238E27FC236}">
                <a16:creationId xmlns:a16="http://schemas.microsoft.com/office/drawing/2014/main" xmlns="" id="{FC585499-3427-45C8-B127-472590D16665}"/>
              </a:ext>
            </a:extLst>
          </p:cNvPr>
          <p:cNvCxnSpPr/>
          <p:nvPr userDrawn="1"/>
        </p:nvCxnSpPr>
        <p:spPr>
          <a:xfrm>
            <a:off x="0" y="4075200"/>
            <a:ext cx="24384000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Odražený text X 6,7 cm (-27,2)" hidden="1">
            <a:extLst>
              <a:ext uri="{FF2B5EF4-FFF2-40B4-BE49-F238E27FC236}">
                <a16:creationId xmlns:a16="http://schemas.microsoft.com/office/drawing/2014/main" xmlns="" id="{53FC80C6-74B9-4C6F-8CC9-F6DE536574CB}"/>
              </a:ext>
            </a:extLst>
          </p:cNvPr>
          <p:cNvCxnSpPr/>
          <p:nvPr userDrawn="1"/>
        </p:nvCxnSpPr>
        <p:spPr>
          <a:xfrm>
            <a:off x="2412000" y="0"/>
            <a:ext cx="0" cy="1371600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Text 1. ř. úč. Y 9,63 cm" hidden="1">
            <a:extLst>
              <a:ext uri="{FF2B5EF4-FFF2-40B4-BE49-F238E27FC236}">
                <a16:creationId xmlns:a16="http://schemas.microsoft.com/office/drawing/2014/main" xmlns="" id="{75703427-80B0-41DC-9995-D0166ED41BC9}"/>
              </a:ext>
            </a:extLst>
          </p:cNvPr>
          <p:cNvCxnSpPr/>
          <p:nvPr userDrawn="1"/>
        </p:nvCxnSpPr>
        <p:spPr>
          <a:xfrm>
            <a:off x="0" y="3466800"/>
            <a:ext cx="24384000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Obrázek shora Y 8,64 cm" hidden="1">
            <a:extLst>
              <a:ext uri="{FF2B5EF4-FFF2-40B4-BE49-F238E27FC236}">
                <a16:creationId xmlns:a16="http://schemas.microsoft.com/office/drawing/2014/main" xmlns="" id="{0ADD1FFE-F6FA-4948-93A0-1D59D10428AE}"/>
              </a:ext>
            </a:extLst>
          </p:cNvPr>
          <p:cNvCxnSpPr/>
          <p:nvPr userDrawn="1"/>
        </p:nvCxnSpPr>
        <p:spPr>
          <a:xfrm>
            <a:off x="0" y="3110400"/>
            <a:ext cx="24384000" cy="0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Nadpis úč. Y 4,47 cm (-16,4;-11,5))" hidden="1">
            <a:extLst>
              <a:ext uri="{FF2B5EF4-FFF2-40B4-BE49-F238E27FC236}">
                <a16:creationId xmlns:a16="http://schemas.microsoft.com/office/drawing/2014/main" xmlns="" id="{DF5B543E-9EF0-454F-A2A9-37E15F748EEA}"/>
              </a:ext>
            </a:extLst>
          </p:cNvPr>
          <p:cNvCxnSpPr/>
          <p:nvPr userDrawn="1"/>
        </p:nvCxnSpPr>
        <p:spPr>
          <a:xfrm>
            <a:off x="0" y="1609200"/>
            <a:ext cx="24384000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D okraj Y 32,72 cm (-13,7)" hidden="1">
            <a:extLst>
              <a:ext uri="{FF2B5EF4-FFF2-40B4-BE49-F238E27FC236}">
                <a16:creationId xmlns:a16="http://schemas.microsoft.com/office/drawing/2014/main" xmlns="" id="{E7C1B51A-307C-4A99-A3AA-96B31E28A2CC}"/>
              </a:ext>
            </a:extLst>
          </p:cNvPr>
          <p:cNvCxnSpPr/>
          <p:nvPr userDrawn="1"/>
        </p:nvCxnSpPr>
        <p:spPr>
          <a:xfrm>
            <a:off x="0" y="11779200"/>
            <a:ext cx="24384000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L okraj X 4,23 cm (-29,6)" hidden="1">
            <a:extLst>
              <a:ext uri="{FF2B5EF4-FFF2-40B4-BE49-F238E27FC236}">
                <a16:creationId xmlns:a16="http://schemas.microsoft.com/office/drawing/2014/main" xmlns="" id="{FF22DC9B-195F-44E6-9A88-EEC4D12DBDD2}"/>
              </a:ext>
            </a:extLst>
          </p:cNvPr>
          <p:cNvCxnSpPr/>
          <p:nvPr userDrawn="1"/>
        </p:nvCxnSpPr>
        <p:spPr>
          <a:xfrm>
            <a:off x="1522800" y="0"/>
            <a:ext cx="0" cy="1371600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Obrázek 20">
            <a:extLst>
              <a:ext uri="{FF2B5EF4-FFF2-40B4-BE49-F238E27FC236}">
                <a16:creationId xmlns:a16="http://schemas.microsoft.com/office/drawing/2014/main" xmlns="" id="{40397489-815B-D343-EB63-F0895F2E7339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936" y="11528452"/>
            <a:ext cx="3579275" cy="1945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6877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2" r:id="rId4"/>
    <p:sldLayoutId id="2147483664" r:id="rId5"/>
    <p:sldLayoutId id="2147483651" r:id="rId6"/>
    <p:sldLayoutId id="2147483657" r:id="rId7"/>
    <p:sldLayoutId id="2147483662" r:id="rId8"/>
    <p:sldLayoutId id="2147483661" r:id="rId9"/>
    <p:sldLayoutId id="2147483665" r:id="rId10"/>
    <p:sldLayoutId id="2147483663" r:id="rId11"/>
    <p:sldLayoutId id="2147483668" r:id="rId12"/>
    <p:sldLayoutId id="2147483653" r:id="rId13"/>
    <p:sldLayoutId id="2147483654" r:id="rId14"/>
    <p:sldLayoutId id="2147483667" r:id="rId15"/>
    <p:sldLayoutId id="2147483666" r:id="rId16"/>
  </p:sldLayoutIdLst>
  <p:hf hdr="0" ftr="0" dt="0"/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60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1828800" rtl="0" eaLnBrk="1" latinLnBrk="0" hangingPunct="1">
        <a:lnSpc>
          <a:spcPct val="110000"/>
        </a:lnSpc>
        <a:spcBef>
          <a:spcPts val="4800"/>
        </a:spcBef>
        <a:buFontTx/>
        <a:buNone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64000" indent="-864000" algn="l" defTabSz="1828800" rtl="0" eaLnBrk="1" latinLnBrk="0" hangingPunct="1">
        <a:lnSpc>
          <a:spcPct val="110000"/>
        </a:lnSpc>
        <a:spcBef>
          <a:spcPts val="4800"/>
        </a:spcBef>
        <a:buClr>
          <a:schemeClr val="tx2"/>
        </a:buClr>
        <a:buFont typeface="Wingdings 3" panose="05040102010807070707" pitchFamily="18" charset="2"/>
        <a:buChar char="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28000" indent="-864000" algn="l" defTabSz="1828800" rtl="0" eaLnBrk="1" latinLnBrk="0" hangingPunct="1">
        <a:lnSpc>
          <a:spcPct val="110000"/>
        </a:lnSpc>
        <a:spcBef>
          <a:spcPts val="4800"/>
        </a:spcBef>
        <a:buClr>
          <a:schemeClr val="tx2"/>
        </a:buClr>
        <a:buFont typeface="Wingdings 3" panose="05040102010807070707" pitchFamily="18" charset="2"/>
        <a:buChar char=""/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592000" indent="-864000" algn="l" defTabSz="1828800" rtl="0" eaLnBrk="1" latinLnBrk="0" hangingPunct="1">
        <a:lnSpc>
          <a:spcPct val="110000"/>
        </a:lnSpc>
        <a:spcBef>
          <a:spcPts val="4800"/>
        </a:spcBef>
        <a:buClr>
          <a:schemeClr val="tx2"/>
        </a:buClr>
        <a:buFont typeface="Wingdings 3" panose="05040102010807070707" pitchFamily="18" charset="2"/>
        <a:buChar char="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456000" indent="-864000" algn="l" defTabSz="1828800" rtl="0" eaLnBrk="1" latinLnBrk="0" hangingPunct="1">
        <a:lnSpc>
          <a:spcPct val="110000"/>
        </a:lnSpc>
        <a:spcBef>
          <a:spcPts val="4800"/>
        </a:spcBef>
        <a:buClr>
          <a:schemeClr val="tx2"/>
        </a:buClr>
        <a:buFont typeface="Wingdings 3" panose="05040102010807070707" pitchFamily="18" charset="2"/>
        <a:buChar char="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sv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Zástupný symbol obrázku 17">
            <a:extLst>
              <a:ext uri="{FF2B5EF4-FFF2-40B4-BE49-F238E27FC236}">
                <a16:creationId xmlns:a16="http://schemas.microsoft.com/office/drawing/2014/main" xmlns="" id="{FB3E686F-45D6-43E1-AEBB-B7773B6DC989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82" t="8046" r="9087"/>
          <a:stretch/>
        </p:blipFill>
        <p:spPr>
          <a:xfrm>
            <a:off x="8267700" y="-535270"/>
            <a:ext cx="16116300" cy="13726583"/>
          </a:xfrm>
        </p:spPr>
      </p:pic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xmlns="" id="{6B13318A-099B-49EE-9009-554BB4E55A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14870-8E86-473D-A990-5349FF88D1BC}" type="datetime1">
              <a:rPr lang="cs-CZ" smtClean="0">
                <a:solidFill>
                  <a:srgbClr val="84898D"/>
                </a:solidFill>
              </a:rPr>
              <a:pPr/>
              <a:t>12. 9. 2023</a:t>
            </a:fld>
            <a:endParaRPr lang="cs-CZ" dirty="0">
              <a:solidFill>
                <a:srgbClr val="84898D"/>
              </a:solidFill>
            </a:endParaRPr>
          </a:p>
        </p:txBody>
      </p:sp>
      <p:sp>
        <p:nvSpPr>
          <p:cNvPr id="10" name="Podnadpis 9">
            <a:extLst>
              <a:ext uri="{FF2B5EF4-FFF2-40B4-BE49-F238E27FC236}">
                <a16:creationId xmlns:a16="http://schemas.microsoft.com/office/drawing/2014/main" xmlns="" id="{1612EEF3-6900-4BEE-85B7-035E35190A1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Radovan Baloun	</a:t>
            </a:r>
            <a:endParaRPr lang="cs-CZ" dirty="0">
              <a:solidFill>
                <a:srgbClr val="84898D"/>
              </a:solidFill>
            </a:endParaRPr>
          </a:p>
        </p:txBody>
      </p:sp>
      <p:sp>
        <p:nvSpPr>
          <p:cNvPr id="9" name="Nadpis 8">
            <a:extLst>
              <a:ext uri="{FF2B5EF4-FFF2-40B4-BE49-F238E27FC236}">
                <a16:creationId xmlns:a16="http://schemas.microsoft.com/office/drawing/2014/main" xmlns="" id="{7BB67AC5-0A9B-4B22-986D-EA6DEA958B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35113" y="6786563"/>
            <a:ext cx="11282253" cy="5003800"/>
          </a:xfrm>
        </p:spPr>
        <p:txBody>
          <a:bodyPr>
            <a:normAutofit/>
          </a:bodyPr>
          <a:lstStyle/>
          <a:p>
            <a:r>
              <a:rPr lang="cs-CZ" sz="7200" dirty="0"/>
              <a:t>Brownfieldy jako klíčové rozvojové plochy našich měst</a:t>
            </a:r>
          </a:p>
        </p:txBody>
      </p:sp>
      <p:pic>
        <p:nvPicPr>
          <p:cNvPr id="8" name="Grafický objekt 7">
            <a:extLst>
              <a:ext uri="{FF2B5EF4-FFF2-40B4-BE49-F238E27FC236}">
                <a16:creationId xmlns:a16="http://schemas.microsoft.com/office/drawing/2014/main" xmlns="" id="{CFD17CFD-F61B-4935-BF42-D0870CA5087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2279600" y="9090000"/>
            <a:ext cx="9264709" cy="4626000"/>
          </a:xfrm>
          <a:prstGeom prst="rect">
            <a:avLst/>
          </a:prstGeom>
        </p:spPr>
      </p:pic>
      <p:sp>
        <p:nvSpPr>
          <p:cNvPr id="19" name="www.czechinvest.org">
            <a:extLst>
              <a:ext uri="{FF2B5EF4-FFF2-40B4-BE49-F238E27FC236}">
                <a16:creationId xmlns:a16="http://schemas.microsoft.com/office/drawing/2014/main" xmlns="" id="{F0355FF7-A234-4776-AD01-92ABD9952D94}"/>
              </a:ext>
            </a:extLst>
          </p:cNvPr>
          <p:cNvSpPr txBox="1"/>
          <p:nvPr/>
        </p:nvSpPr>
        <p:spPr>
          <a:xfrm>
            <a:off x="7043738" y="12258675"/>
            <a:ext cx="7669212" cy="684000"/>
          </a:xfrm>
          <a:prstGeom prst="rect">
            <a:avLst/>
          </a:prstGeom>
          <a:noFill/>
        </p:spPr>
        <p:txBody>
          <a:bodyPr wrap="square" lIns="0" tIns="0" rIns="0" bIns="180000" rtlCol="0" anchor="ctr" anchorCtr="0">
            <a:noAutofit/>
          </a:bodyPr>
          <a:lstStyle/>
          <a:p>
            <a:r>
              <a:rPr lang="cs-CZ" b="1" noProof="0" dirty="0">
                <a:solidFill>
                  <a:srgbClr val="84898D"/>
                </a:solidFill>
              </a:rPr>
              <a:t>www.brownfieldy.</a:t>
            </a:r>
            <a:r>
              <a:rPr lang="cs-CZ" b="1" dirty="0" err="1">
                <a:solidFill>
                  <a:srgbClr val="84898D"/>
                </a:solidFill>
              </a:rPr>
              <a:t>cz</a:t>
            </a:r>
            <a:endParaRPr lang="cs-CZ" b="1" noProof="0" dirty="0">
              <a:solidFill>
                <a:srgbClr val="8489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0710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D1D620BB-152B-4A66-91F3-358DAC2A63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Aktivity </a:t>
            </a:r>
            <a:r>
              <a:rPr lang="cs-CZ" dirty="0" err="1"/>
              <a:t>CzechInvestu</a:t>
            </a:r>
            <a:r>
              <a:rPr lang="cs-CZ" dirty="0"/>
              <a:t> v oblasti Brownfieldů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C9382C76-D095-4AAB-8E9F-5BEF21780F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35111" y="2717800"/>
            <a:ext cx="21313775" cy="9111485"/>
          </a:xfrm>
        </p:spPr>
        <p:txBody>
          <a:bodyPr>
            <a:normAutofit/>
          </a:bodyPr>
          <a:lstStyle/>
          <a:p>
            <a:pPr marL="342900" lvl="1" indent="-342900" defTabSz="685800">
              <a:lnSpc>
                <a:spcPct val="150000"/>
              </a:lnSpc>
              <a:spcBef>
                <a:spcPts val="400"/>
              </a:spcBef>
              <a:buClr>
                <a:schemeClr val="tx2"/>
              </a:buClr>
              <a:buSzPct val="110000"/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chemeClr val="accent1">
                    <a:lumMod val="75000"/>
                  </a:schemeClr>
                </a:solidFill>
                <a:cs typeface="Calibri" panose="020F0502020204030204" pitchFamily="34" charset="0"/>
              </a:rPr>
              <a:t>Mapování a získávání relevantních </a:t>
            </a:r>
            <a:r>
              <a:rPr lang="cs-CZ" dirty="0">
                <a:solidFill>
                  <a:schemeClr val="accent1">
                    <a:lumMod val="75000"/>
                  </a:schemeClr>
                </a:solidFill>
                <a:cs typeface="Calibri" panose="020F0502020204030204" pitchFamily="34" charset="0"/>
              </a:rPr>
              <a:t>informací o trhu s podnikatelskými nemovitostmi a brownfieldy</a:t>
            </a:r>
          </a:p>
          <a:p>
            <a:pPr marL="342900" lvl="1" indent="-342900" defTabSz="685800">
              <a:lnSpc>
                <a:spcPct val="150000"/>
              </a:lnSpc>
              <a:spcBef>
                <a:spcPts val="400"/>
              </a:spcBef>
              <a:buClr>
                <a:schemeClr val="tx2"/>
              </a:buClr>
              <a:buSzPct val="110000"/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accent1">
                    <a:lumMod val="75000"/>
                  </a:schemeClr>
                </a:solidFill>
                <a:cs typeface="Calibri" panose="020F0502020204030204" pitchFamily="34" charset="0"/>
              </a:rPr>
              <a:t>Správa a aktualizace </a:t>
            </a:r>
            <a:r>
              <a:rPr lang="cs-CZ" b="1" dirty="0">
                <a:solidFill>
                  <a:schemeClr val="accent1">
                    <a:lumMod val="75000"/>
                  </a:schemeClr>
                </a:solidFill>
                <a:cs typeface="Calibri" panose="020F0502020204030204" pitchFamily="34" charset="0"/>
              </a:rPr>
              <a:t>Národní databáze brownfieldů</a:t>
            </a:r>
          </a:p>
          <a:p>
            <a:pPr marL="342900" lvl="1" indent="-342900" defTabSz="685800">
              <a:lnSpc>
                <a:spcPct val="150000"/>
              </a:lnSpc>
              <a:spcBef>
                <a:spcPts val="400"/>
              </a:spcBef>
              <a:buClr>
                <a:schemeClr val="tx2"/>
              </a:buClr>
              <a:buSzPct val="110000"/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chemeClr val="accent1">
                    <a:lumMod val="75000"/>
                  </a:schemeClr>
                </a:solidFill>
                <a:cs typeface="Calibri" panose="020F0502020204030204" pitchFamily="34" charset="0"/>
              </a:rPr>
              <a:t>Propagace a nabízení lokalit zahraničním i českým investorům</a:t>
            </a:r>
          </a:p>
          <a:p>
            <a:pPr marL="342900" lvl="1" indent="-342900" defTabSz="685800">
              <a:lnSpc>
                <a:spcPct val="150000"/>
              </a:lnSpc>
              <a:spcBef>
                <a:spcPts val="400"/>
              </a:spcBef>
              <a:buClr>
                <a:schemeClr val="tx2"/>
              </a:buClr>
              <a:buSzPct val="110000"/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chemeClr val="accent1">
                    <a:lumMod val="75000"/>
                  </a:schemeClr>
                </a:solidFill>
                <a:cs typeface="Calibri" panose="020F0502020204030204" pitchFamily="34" charset="0"/>
              </a:rPr>
              <a:t>Poradenství </a:t>
            </a:r>
            <a:r>
              <a:rPr lang="cs-CZ" dirty="0">
                <a:solidFill>
                  <a:schemeClr val="accent1">
                    <a:lumMod val="75000"/>
                  </a:schemeClr>
                </a:solidFill>
                <a:cs typeface="Calibri" panose="020F0502020204030204" pitchFamily="34" charset="0"/>
              </a:rPr>
              <a:t>při přípravě a financování projektů</a:t>
            </a:r>
          </a:p>
          <a:p>
            <a:pPr marL="342900" lvl="1" indent="-342900" defTabSz="685800">
              <a:lnSpc>
                <a:spcPct val="150000"/>
              </a:lnSpc>
              <a:spcBef>
                <a:spcPts val="400"/>
              </a:spcBef>
              <a:buClr>
                <a:schemeClr val="tx2"/>
              </a:buClr>
              <a:buSzPct val="110000"/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chemeClr val="accent1">
                    <a:lumMod val="75000"/>
                  </a:schemeClr>
                </a:solidFill>
                <a:cs typeface="Calibri" panose="020F0502020204030204" pitchFamily="34" charset="0"/>
              </a:rPr>
              <a:t>Pracovní skupina brownfieldy </a:t>
            </a:r>
            <a:r>
              <a:rPr lang="cs-CZ" dirty="0">
                <a:solidFill>
                  <a:schemeClr val="accent1">
                    <a:lumMod val="75000"/>
                  </a:schemeClr>
                </a:solidFill>
                <a:cs typeface="Calibri" panose="020F0502020204030204" pitchFamily="34" charset="0"/>
              </a:rPr>
              <a:t>– absorpční kapacita, nastavení podmínek dotačních programů – velký resortismus – ne vždy se nám to daří</a:t>
            </a:r>
          </a:p>
          <a:p>
            <a:pPr marL="342900" lvl="1" indent="-342900" defTabSz="685800">
              <a:lnSpc>
                <a:spcPct val="150000"/>
              </a:lnSpc>
              <a:spcBef>
                <a:spcPts val="400"/>
              </a:spcBef>
              <a:buClr>
                <a:schemeClr val="tx2"/>
              </a:buClr>
              <a:buSzPct val="110000"/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chemeClr val="accent1">
                    <a:lumMod val="75000"/>
                  </a:schemeClr>
                </a:solidFill>
                <a:cs typeface="Calibri" panose="020F0502020204030204" pitchFamily="34" charset="0"/>
              </a:rPr>
              <a:t>Národní strategie regenerace brownfieldů     </a:t>
            </a:r>
            <a:r>
              <a:rPr lang="cs-CZ" dirty="0">
                <a:solidFill>
                  <a:schemeClr val="accent1">
                    <a:lumMod val="75000"/>
                  </a:schemeClr>
                </a:solidFill>
                <a:cs typeface="Calibri" panose="020F0502020204030204" pitchFamily="34" charset="0"/>
              </a:rPr>
              <a:t>        </a:t>
            </a:r>
          </a:p>
          <a:p>
            <a:pPr marL="342900" lvl="1" indent="-342900" defTabSz="685800">
              <a:lnSpc>
                <a:spcPct val="150000"/>
              </a:lnSpc>
              <a:spcBef>
                <a:spcPts val="400"/>
              </a:spcBef>
              <a:buClr>
                <a:schemeClr val="tx2"/>
              </a:buClr>
              <a:buSzPct val="110000"/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accent1">
                    <a:lumMod val="75000"/>
                  </a:schemeClr>
                </a:solidFill>
                <a:cs typeface="Calibri" panose="020F0502020204030204" pitchFamily="34" charset="0"/>
              </a:rPr>
              <a:t>Podpora a </a:t>
            </a:r>
            <a:r>
              <a:rPr lang="cs-CZ" b="1" dirty="0">
                <a:solidFill>
                  <a:schemeClr val="accent1">
                    <a:lumMod val="75000"/>
                  </a:schemeClr>
                </a:solidFill>
                <a:cs typeface="Calibri" panose="020F0502020204030204" pitchFamily="34" charset="0"/>
              </a:rPr>
              <a:t>propagace tématiky brownfieldů </a:t>
            </a:r>
            <a:r>
              <a:rPr lang="cs-CZ" dirty="0">
                <a:solidFill>
                  <a:schemeClr val="accent1">
                    <a:lumMod val="75000"/>
                  </a:schemeClr>
                </a:solidFill>
                <a:cs typeface="Calibri" panose="020F0502020204030204" pitchFamily="34" charset="0"/>
              </a:rPr>
              <a:t>(workshopy, konference), správa webu </a:t>
            </a:r>
            <a:r>
              <a:rPr lang="cs-CZ" b="1" dirty="0">
                <a:solidFill>
                  <a:schemeClr val="accent1">
                    <a:lumMod val="75000"/>
                  </a:schemeClr>
                </a:solidFill>
                <a:cs typeface="Calibri" panose="020F0502020204030204" pitchFamily="34" charset="0"/>
              </a:rPr>
              <a:t>brownfieldy.cz </a:t>
            </a:r>
            <a:r>
              <a:rPr lang="cs-CZ" dirty="0">
                <a:solidFill>
                  <a:schemeClr val="accent1">
                    <a:lumMod val="75000"/>
                  </a:schemeClr>
                </a:solidFill>
                <a:cs typeface="Calibri" panose="020F0502020204030204" pitchFamily="34" charset="0"/>
              </a:rPr>
              <a:t>a sociální sítě </a:t>
            </a:r>
            <a:r>
              <a:rPr lang="cs-CZ" b="1" dirty="0" err="1">
                <a:solidFill>
                  <a:schemeClr val="accent1">
                    <a:lumMod val="75000"/>
                  </a:schemeClr>
                </a:solidFill>
                <a:cs typeface="Calibri" panose="020F0502020204030204" pitchFamily="34" charset="0"/>
              </a:rPr>
              <a:t>Brownfields</a:t>
            </a:r>
            <a:r>
              <a:rPr lang="cs-CZ" b="1" dirty="0">
                <a:solidFill>
                  <a:schemeClr val="accent1">
                    <a:lumMod val="75000"/>
                  </a:schemeClr>
                </a:solidFill>
                <a:cs typeface="Calibri" panose="020F0502020204030204" pitchFamily="34" charset="0"/>
              </a:rPr>
              <a:t> by CzechInvest</a:t>
            </a:r>
          </a:p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xmlns="" id="{03DE1FEF-4BB9-4A6F-82F1-95D8C13BF5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A5941-499E-4948-A421-DD6D61E710B4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603261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xmlns="" id="{F434AF93-644D-4571-BDD8-26ED53C860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9875" y="6559721"/>
            <a:ext cx="10907363" cy="6538123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xmlns="" id="{D1D620BB-152B-4A66-91F3-358DAC2A63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Mapování brownfieldů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C9382C76-D095-4AAB-8E9F-5BEF21780F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35112" y="2175641"/>
            <a:ext cx="21313775" cy="9111485"/>
          </a:xfrm>
        </p:spPr>
        <p:txBody>
          <a:bodyPr>
            <a:normAutofit/>
          </a:bodyPr>
          <a:lstStyle/>
          <a:p>
            <a:pPr marL="342900" lvl="1" indent="-342900" defTabSz="685800">
              <a:lnSpc>
                <a:spcPct val="150000"/>
              </a:lnSpc>
              <a:spcBef>
                <a:spcPts val="400"/>
              </a:spcBef>
              <a:buClr>
                <a:schemeClr val="tx2"/>
              </a:buClr>
              <a:buSzPct val="110000"/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chemeClr val="accent1">
                    <a:lumMod val="75000"/>
                  </a:schemeClr>
                </a:solidFill>
                <a:cs typeface="Calibri" panose="020F0502020204030204" pitchFamily="34" charset="0"/>
              </a:rPr>
              <a:t>Mapování od roku 2007 </a:t>
            </a:r>
            <a:r>
              <a:rPr lang="cs-CZ" dirty="0">
                <a:solidFill>
                  <a:schemeClr val="accent1">
                    <a:lumMod val="75000"/>
                  </a:schemeClr>
                </a:solidFill>
                <a:cs typeface="Calibri" panose="020F0502020204030204" pitchFamily="34" charset="0"/>
              </a:rPr>
              <a:t>– Vyhledávací studie – vznik </a:t>
            </a:r>
            <a:r>
              <a:rPr lang="cs-CZ" b="1" dirty="0">
                <a:solidFill>
                  <a:schemeClr val="accent1">
                    <a:lumMod val="75000"/>
                  </a:schemeClr>
                </a:solidFill>
                <a:cs typeface="Calibri" panose="020F0502020204030204" pitchFamily="34" charset="0"/>
              </a:rPr>
              <a:t>Národní databáze brownfieldů</a:t>
            </a:r>
          </a:p>
          <a:p>
            <a:pPr marL="342900" lvl="1" indent="-342900" defTabSz="685800">
              <a:lnSpc>
                <a:spcPct val="150000"/>
              </a:lnSpc>
              <a:spcBef>
                <a:spcPts val="400"/>
              </a:spcBef>
              <a:buClr>
                <a:schemeClr val="tx2"/>
              </a:buClr>
              <a:buSzPct val="110000"/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accent1">
                    <a:lumMod val="75000"/>
                  </a:schemeClr>
                </a:solidFill>
                <a:cs typeface="Calibri" panose="020F0502020204030204" pitchFamily="34" charset="0"/>
              </a:rPr>
              <a:t>Původně zmapováno 2 600 lokalit – </a:t>
            </a:r>
            <a:r>
              <a:rPr lang="cs-CZ" b="1" dirty="0">
                <a:solidFill>
                  <a:schemeClr val="accent1">
                    <a:lumMod val="75000"/>
                  </a:schemeClr>
                </a:solidFill>
                <a:cs typeface="Calibri" panose="020F0502020204030204" pitchFamily="34" charset="0"/>
              </a:rPr>
              <a:t>dnes 4 300 lokalit</a:t>
            </a:r>
          </a:p>
          <a:p>
            <a:pPr marL="342900" lvl="1" indent="-342900" defTabSz="685800">
              <a:lnSpc>
                <a:spcPct val="150000"/>
              </a:lnSpc>
              <a:spcBef>
                <a:spcPts val="400"/>
              </a:spcBef>
              <a:buClr>
                <a:schemeClr val="tx2"/>
              </a:buClr>
              <a:buSzPct val="110000"/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accent1">
                    <a:lumMod val="75000"/>
                  </a:schemeClr>
                </a:solidFill>
                <a:cs typeface="Calibri" panose="020F0502020204030204" pitchFamily="34" charset="0"/>
              </a:rPr>
              <a:t>Co je to brownfield? Kdo dosáhne na podporu? Tenká hranice.</a:t>
            </a:r>
          </a:p>
          <a:p>
            <a:pPr marL="342900" lvl="1" indent="-342900" defTabSz="685800">
              <a:lnSpc>
                <a:spcPct val="150000"/>
              </a:lnSpc>
              <a:spcBef>
                <a:spcPts val="400"/>
              </a:spcBef>
              <a:buClr>
                <a:schemeClr val="tx2"/>
              </a:buClr>
              <a:buSzPct val="110000"/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accent1">
                    <a:lumMod val="75000"/>
                  </a:schemeClr>
                </a:solidFill>
                <a:cs typeface="Calibri" panose="020F0502020204030204" pitchFamily="34" charset="0"/>
              </a:rPr>
              <a:t>Zdroj dat pro </a:t>
            </a:r>
            <a:r>
              <a:rPr lang="cs-CZ" b="1" dirty="0">
                <a:solidFill>
                  <a:schemeClr val="accent1">
                    <a:lumMod val="75000"/>
                  </a:schemeClr>
                </a:solidFill>
                <a:cs typeface="Calibri" panose="020F0502020204030204" pitchFamily="34" charset="0"/>
              </a:rPr>
              <a:t>územní a strategické plánování</a:t>
            </a:r>
          </a:p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xmlns="" id="{03DE1FEF-4BB9-4A6F-82F1-95D8C13BF5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A5941-499E-4948-A421-DD6D61E710B4}" type="slidenum">
              <a:rPr lang="cs-CZ" smtClean="0"/>
              <a:t>3</a:t>
            </a:fld>
            <a:endParaRPr lang="cs-CZ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xmlns="" id="{A2622182-393B-4EFC-81DB-B372B4F37F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1999" y="6361659"/>
            <a:ext cx="10153651" cy="6311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0932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obsah 5">
            <a:extLst>
              <a:ext uri="{FF2B5EF4-FFF2-40B4-BE49-F238E27FC236}">
                <a16:creationId xmlns:a16="http://schemas.microsoft.com/office/drawing/2014/main" xmlns="" id="{FFA45069-14B1-4584-970A-97F1FE42AB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24414722" cy="13716000"/>
          </a:xfrm>
        </p:spPr>
      </p:pic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xmlns="" id="{C2EB0904-F6ED-4C8B-B71B-A4D8559CE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A5941-499E-4948-A421-DD6D61E710B4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831559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7984D60B-ECA8-46F7-AAB8-AD1E070E68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xmlns="" id="{A2F571A1-1D5A-4EA4-A255-C1A4AC5A5C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24374784" cy="13716000"/>
          </a:xfrm>
        </p:spPr>
      </p:pic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xmlns="" id="{E07606A4-FCA1-4D71-B42B-F0D909340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A5941-499E-4948-A421-DD6D61E710B4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286271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EF3D66C3-99C3-954D-988B-AD28BA99EE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xmlns="" id="{5B43E34F-36F3-19AE-A421-DE1F89095A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222"/>
          <a:stretch/>
        </p:blipFill>
        <p:spPr>
          <a:xfrm>
            <a:off x="0" y="-1"/>
            <a:ext cx="24354812" cy="13826360"/>
          </a:xfrm>
        </p:spPr>
      </p:pic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xmlns="" id="{36C3DA70-35EC-F6B3-6DED-280EAEEB60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A5941-499E-4948-A421-DD6D61E710B4}" type="slidenum">
              <a:rPr lang="cs-CZ" smtClean="0"/>
              <a:t>6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482104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11BBE710-578E-4CD3-ADDF-40A0FA94F1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Nový nástroj pro mapování brownfieldů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510E2FBC-6146-4B3C-B2B8-9590DA133C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35112" y="2132157"/>
            <a:ext cx="22349646" cy="4725843"/>
          </a:xfrm>
        </p:spPr>
        <p:txBody>
          <a:bodyPr>
            <a:normAutofit fontScale="70000" lnSpcReduction="20000"/>
          </a:bodyPr>
          <a:lstStyle/>
          <a:p>
            <a:pPr lvl="1"/>
            <a:r>
              <a:rPr lang="cs-CZ" dirty="0"/>
              <a:t>Na venek </a:t>
            </a:r>
            <a:r>
              <a:rPr lang="cs-CZ" b="1" dirty="0"/>
              <a:t>jednoduchá mapová aplikace </a:t>
            </a:r>
            <a:r>
              <a:rPr lang="cs-CZ" dirty="0"/>
              <a:t>s přehledem investičních příležitostí v ČR</a:t>
            </a:r>
          </a:p>
          <a:p>
            <a:pPr lvl="1"/>
            <a:r>
              <a:rPr lang="cs-CZ" dirty="0"/>
              <a:t>Ve skutečnosti </a:t>
            </a:r>
            <a:r>
              <a:rPr lang="cs-CZ" b="1" dirty="0"/>
              <a:t>geografický informační systém (GIS) </a:t>
            </a:r>
            <a:r>
              <a:rPr lang="cs-CZ" dirty="0"/>
              <a:t>– prostorové a analytické funkce</a:t>
            </a:r>
          </a:p>
          <a:p>
            <a:pPr lvl="1"/>
            <a:r>
              <a:rPr lang="cs-CZ" dirty="0"/>
              <a:t>Vektorová prostorová data (polygony) – </a:t>
            </a:r>
            <a:r>
              <a:rPr lang="cs-CZ" b="1" dirty="0"/>
              <a:t>přesnost na parcely KN</a:t>
            </a:r>
          </a:p>
          <a:p>
            <a:pPr lvl="1"/>
            <a:r>
              <a:rPr lang="cs-CZ" dirty="0"/>
              <a:t>Napojení na </a:t>
            </a:r>
            <a:r>
              <a:rPr lang="cs-CZ" b="1" dirty="0"/>
              <a:t>interní datový sklad </a:t>
            </a:r>
            <a:r>
              <a:rPr lang="cs-CZ" dirty="0"/>
              <a:t>(CIIS) a </a:t>
            </a:r>
            <a:r>
              <a:rPr lang="cs-CZ" b="1" dirty="0"/>
              <a:t>externí datové zdroje </a:t>
            </a:r>
            <a:r>
              <a:rPr lang="cs-CZ" dirty="0"/>
              <a:t>(ZABAGED, CUZK, CENIA, VUMOP, SEKM, Česká geologická služba, Národní památkový ústav)</a:t>
            </a:r>
          </a:p>
          <a:p>
            <a:pPr lvl="1"/>
            <a:r>
              <a:rPr lang="cs-CZ" dirty="0"/>
              <a:t>Z velké části </a:t>
            </a:r>
            <a:r>
              <a:rPr lang="cs-CZ" b="1" dirty="0"/>
              <a:t>automaticky aktualizované – OPEN DATA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xmlns="" id="{32B8E611-3319-4672-8EC6-6CD0949BF9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A5941-499E-4948-A421-DD6D61E710B4}" type="slidenum">
              <a:rPr lang="cs-CZ" smtClean="0"/>
              <a:t>7</a:t>
            </a:fld>
            <a:endParaRPr lang="cs-CZ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xmlns="" id="{42B2DD72-D5B7-DFE1-F277-29B0E33037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92771" y="6984124"/>
            <a:ext cx="11623445" cy="6164317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xmlns="" id="{AA50FAD8-3C73-C2F3-981E-FFF8885434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3095" y="6984124"/>
            <a:ext cx="10042346" cy="6177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5059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11BBE710-578E-4CD3-ADDF-40A0FA94F1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8923" y="872606"/>
            <a:ext cx="21313775" cy="1763713"/>
          </a:xfrm>
        </p:spPr>
        <p:txBody>
          <a:bodyPr/>
          <a:lstStyle/>
          <a:p>
            <a:r>
              <a:rPr lang="cs-CZ" dirty="0"/>
              <a:t>Data, data, data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xmlns="" id="{32B8E611-3319-4672-8EC6-6CD0949BF9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A5941-499E-4948-A421-DD6D61E710B4}" type="slidenum">
              <a:rPr lang="cs-CZ" smtClean="0"/>
              <a:t>8</a:t>
            </a:fld>
            <a:endParaRPr lang="cs-CZ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xmlns="" id="{CADA28BB-A74F-4CFA-B451-4CCE4323E9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15731" y="7556556"/>
            <a:ext cx="6628838" cy="5741397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xmlns="" id="{3AD97C58-411E-4A68-87C1-782DBC7BC6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92859" y="1175276"/>
            <a:ext cx="6851710" cy="5951055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xmlns="" id="{073217E8-5D86-4D3E-B2AC-2D1FB481D1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29764" y="511740"/>
            <a:ext cx="7618362" cy="6614591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xmlns="" id="{998348DF-EB74-4506-AC46-161A9CFF3D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557" y="1835260"/>
            <a:ext cx="6560474" cy="5230846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xmlns="" id="{2D8476DC-EC5F-48A7-9373-31FB3F36A0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923" y="7469503"/>
            <a:ext cx="7231743" cy="582845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xmlns="" id="{1651FCD2-3A06-A5B8-179C-FDDB466D05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20775" y="8073840"/>
            <a:ext cx="8394847" cy="4927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6519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dnadpis 1">
            <a:extLst>
              <a:ext uri="{FF2B5EF4-FFF2-40B4-BE49-F238E27FC236}">
                <a16:creationId xmlns:a16="http://schemas.microsoft.com/office/drawing/2014/main" xmlns="" id="{B872E799-73C4-42FF-A1D4-801C17CDC36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Ing. Radovan Baloun</a:t>
            </a:r>
            <a:endParaRPr lang="cs-CZ" dirty="0">
              <a:solidFill>
                <a:srgbClr val="84898D"/>
              </a:solidFill>
            </a:endParaRP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xmlns="" id="{7E326CA4-7365-41C4-BE0A-2BE68372C46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Děkuji za pozornost!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xmlns="" id="{D7CF8327-1161-4224-8560-93A7824DF4C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/>
              <a:t>Ředitel odboru podnikatelské lokalizace</a:t>
            </a:r>
            <a:endParaRPr lang="cs-CZ" dirty="0">
              <a:solidFill>
                <a:srgbClr val="84898D"/>
              </a:solidFill>
            </a:endParaRP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xmlns="" id="{03792915-FF4C-4995-9C61-EC2A2C8DF06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cs-CZ" dirty="0"/>
              <a:t>+420 727 876 552</a:t>
            </a:r>
          </a:p>
          <a:p>
            <a:r>
              <a:rPr lang="cs-CZ" dirty="0"/>
              <a:t>Radovan.Baloun@czechinvest.org</a:t>
            </a:r>
          </a:p>
        </p:txBody>
      </p:sp>
    </p:spTree>
    <p:extLst>
      <p:ext uri="{BB962C8B-B14F-4D97-AF65-F5344CB8AC3E}">
        <p14:creationId xmlns:p14="http://schemas.microsoft.com/office/powerpoint/2010/main" val="3590814251"/>
      </p:ext>
    </p:extLst>
  </p:cSld>
  <p:clrMapOvr>
    <a:masterClrMapping/>
  </p:clrMapOvr>
</p:sld>
</file>

<file path=ppt/theme/theme1.xml><?xml version="1.0" encoding="utf-8"?>
<a:theme xmlns:a="http://schemas.openxmlformats.org/drawingml/2006/main" name="CzechInvest PPT 16:9">
  <a:themeElements>
    <a:clrScheme name="Vlastní 5">
      <a:dk1>
        <a:sysClr val="windowText" lastClr="000000"/>
      </a:dk1>
      <a:lt1>
        <a:sysClr val="window" lastClr="FFFFFF"/>
      </a:lt1>
      <a:dk2>
        <a:srgbClr val="E61A38"/>
      </a:dk2>
      <a:lt2>
        <a:srgbClr val="A5A5A5"/>
      </a:lt2>
      <a:accent1>
        <a:srgbClr val="000000"/>
      </a:accent1>
      <a:accent2>
        <a:srgbClr val="A5A5A5"/>
      </a:accent2>
      <a:accent3>
        <a:srgbClr val="F39207"/>
      </a:accent3>
      <a:accent4>
        <a:srgbClr val="DF3255"/>
      </a:accent4>
      <a:accent5>
        <a:srgbClr val="F3997B"/>
      </a:accent5>
      <a:accent6>
        <a:srgbClr val="BA4E97"/>
      </a:accent6>
      <a:hlink>
        <a:srgbClr val="0F5CAB"/>
      </a:hlink>
      <a:folHlink>
        <a:srgbClr val="0F5CAB"/>
      </a:folHlink>
    </a:clrScheme>
    <a:fontScheme name="Verdana - Verdana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Tmavě modrá (základní barevná paleta grafů)">
      <a:srgbClr val="3C65A6"/>
    </a:custClr>
    <a:custClr name="Světle modrá (základní barevná paleta grafů)">
      <a:srgbClr val="3BAAE1"/>
    </a:custClr>
    <a:custClr name="Oranžová (základní barevná paleta grafů)">
      <a:srgbClr val="F39207"/>
    </a:custClr>
    <a:custClr name="Červená (základní barevná paleta grafů)">
      <a:srgbClr val="DF3255"/>
    </a:custClr>
    <a:custClr name="Světle oranžová (základní barevná paleta grafů)">
      <a:srgbClr val="F3997B"/>
    </a:custClr>
    <a:custClr name="Fialová modrá (základní barevná paleta grafů)">
      <a:srgbClr val="BA4E97"/>
    </a:custClr>
    <a:custClr name=" ">
      <a:srgbClr val="FFFFFF"/>
    </a:custClr>
    <a:custClr name=" ">
      <a:srgbClr val="FFFFFF"/>
    </a:custClr>
    <a:custClr name=" ">
      <a:srgbClr val="FFFFFF"/>
    </a:custClr>
    <a:custClr name=" ">
      <a:srgbClr val="FFFFFF"/>
    </a:custClr>
    <a:custClr name="Tmavě fialová (doplňková barevná paleta grafů)">
      <a:srgbClr val="874C97"/>
    </a:custClr>
    <a:custClr name="Levandulová (doplňková barevná paleta grafů)">
      <a:srgbClr val="C9A7CF"/>
    </a:custClr>
    <a:custClr name="Žlutá (doplňková barevná paleta grafů)">
      <a:srgbClr val="FCC042"/>
    </a:custClr>
    <a:custClr name="Vínová (doplňková barevná paleta grafů)">
      <a:srgbClr val="931738"/>
    </a:custClr>
    <a:custClr name="Prachově modrá (doplňková barevná paleta grafů)">
      <a:srgbClr val="949ACD"/>
    </a:custClr>
    <a:custClr name="Růžová (doplňková barevná paleta grafů)">
      <a:srgbClr val="E17A92"/>
    </a:custClr>
    <a:custClr name=" ">
      <a:srgbClr val="FFFFFF"/>
    </a:custClr>
    <a:custClr name=" ">
      <a:srgbClr val="FFFFFF"/>
    </a:custClr>
    <a:custClr name=" ">
      <a:srgbClr val="FFFFFF"/>
    </a:custClr>
    <a:custClr name=" ">
      <a:srgbClr val="FFFFFF"/>
    </a:custClr>
    <a:custClr name="Hlavní červená (barva nadpisů, loga)">
      <a:srgbClr val="E61A38"/>
    </a:custClr>
    <a:custClr name="Hlavní modrá (barva podnadpisů, loga)">
      <a:srgbClr val="0F5CAB"/>
    </a:custClr>
    <a:custClr name="Tmavší odstín světle šedé (linie tabulky)">
      <a:srgbClr val="DADADA"/>
    </a:custClr>
    <a:custClr name="Světle šedá (podbarvení buněk v tabulce)">
      <a:srgbClr val="F0F0F0"/>
    </a:custClr>
    <a:custClr name=" ">
      <a:srgbClr val="FFFFFF"/>
    </a:custClr>
    <a:custClr name=" ">
      <a:srgbClr val="FFFFFF"/>
    </a:custClr>
    <a:custClr name=" ">
      <a:srgbClr val="FFFFFF"/>
    </a:custClr>
    <a:custClr name=" ">
      <a:srgbClr val="FFFFFF"/>
    </a:custClr>
    <a:custClr name=" ">
      <a:srgbClr val="FFFFFF"/>
    </a:custClr>
    <a:custClr name=" ">
      <a:srgbClr val="FFFFFF"/>
    </a:custClr>
  </a:custClrLst>
  <a:extLst>
    <a:ext uri="{05A4C25C-085E-4340-85A3-A5531E510DB2}">
      <thm15:themeFamily xmlns:thm15="http://schemas.microsoft.com/office/thememl/2012/main" name="jfjsdf" id="{F66B81F8-0F83-46AC-BA75-159DB2CA936D}" vid="{88A17D04-9A8E-4F81-BDB2-D29A00F0DFD2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CI_Brownfieldy_PPT_sablona</Template>
  <TotalTime>964</TotalTime>
  <Words>177</Words>
  <Application>Microsoft Office PowerPoint</Application>
  <PresentationFormat>Vlastní</PresentationFormat>
  <Paragraphs>36</Paragraphs>
  <Slides>9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9</vt:i4>
      </vt:variant>
    </vt:vector>
  </HeadingPairs>
  <TitlesOfParts>
    <vt:vector size="14" baseType="lpstr">
      <vt:lpstr>Arial</vt:lpstr>
      <vt:lpstr>Calibri</vt:lpstr>
      <vt:lpstr>Verdana</vt:lpstr>
      <vt:lpstr>Wingdings 3</vt:lpstr>
      <vt:lpstr>CzechInvest PPT 16:9</vt:lpstr>
      <vt:lpstr>Brownfieldy jako klíčové rozvojové plochy našich měst</vt:lpstr>
      <vt:lpstr>Aktivity CzechInvestu v oblasti Brownfieldů</vt:lpstr>
      <vt:lpstr>Mapování brownfieldů</vt:lpstr>
      <vt:lpstr>Prezentace aplikace PowerPoint</vt:lpstr>
      <vt:lpstr>Prezentace aplikace PowerPoint</vt:lpstr>
      <vt:lpstr>Prezentace aplikace PowerPoint</vt:lpstr>
      <vt:lpstr>Nový nástroj pro mapování brownfieldů</vt:lpstr>
      <vt:lpstr>Data, data, data</vt:lpstr>
      <vt:lpstr>Děkuji za pozornost!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Databáze  investičních příležitostí - DIP</dc:title>
  <dc:creator>Baloun Radovan</dc:creator>
  <cp:lastModifiedBy>Účet Microsoft</cp:lastModifiedBy>
  <cp:revision>21</cp:revision>
  <dcterms:created xsi:type="dcterms:W3CDTF">2023-03-03T10:31:02Z</dcterms:created>
  <dcterms:modified xsi:type="dcterms:W3CDTF">2023-09-12T12:59:48Z</dcterms:modified>
</cp:coreProperties>
</file>